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622" r:id="rId1"/>
    <p:sldMasterId id="2147484825" r:id="rId2"/>
  </p:sldMasterIdLst>
  <p:sldIdLst>
    <p:sldId id="275" r:id="rId3"/>
    <p:sldId id="276" r:id="rId4"/>
    <p:sldId id="278" r:id="rId5"/>
    <p:sldId id="277" r:id="rId6"/>
    <p:sldId id="279" r:id="rId7"/>
    <p:sldId id="280"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9B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91"/>
    <p:restoredTop sz="94762"/>
  </p:normalViewPr>
  <p:slideViewPr>
    <p:cSldViewPr snapToGrid="0">
      <p:cViewPr varScale="1">
        <p:scale>
          <a:sx n="104" d="100"/>
          <a:sy n="104" d="100"/>
        </p:scale>
        <p:origin x="108"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EBF2C3-AB71-5B4B-B421-648A99B60BBF}" type="doc">
      <dgm:prSet loTypeId="urn:microsoft.com/office/officeart/2005/8/layout/cycle4" loCatId="" qsTypeId="urn:microsoft.com/office/officeart/2005/8/quickstyle/simple1" qsCatId="simple" csTypeId="urn:microsoft.com/office/officeart/2005/8/colors/accent1_2" csCatId="accent1" phldr="1"/>
      <dgm:spPr/>
      <dgm:t>
        <a:bodyPr/>
        <a:lstStyle/>
        <a:p>
          <a:endParaRPr lang="en-US"/>
        </a:p>
      </dgm:t>
    </dgm:pt>
    <dgm:pt modelId="{BD1FF898-CC45-0244-90F2-11A464EE5FBE}">
      <dgm:prSet phldrT="[Text]"/>
      <dgm:spPr/>
      <dgm:t>
        <a:bodyPr/>
        <a:lstStyle/>
        <a:p>
          <a:r>
            <a:rPr lang="en-US" b="0" i="0" u="none">
              <a:latin typeface="Arial" panose="020B0604020202020204" pitchFamily="34" charset="0"/>
              <a:cs typeface="Arial" panose="020B0604020202020204" pitchFamily="34" charset="0"/>
            </a:rPr>
            <a:t>Reviewed data for accuracy and consistency by identifying mixed data types, missing entries, and duplicate values. Ensured the dataset was reliable before analysis.</a:t>
          </a:r>
          <a:endParaRPr lang="en-US" dirty="0">
            <a:latin typeface="Arial" panose="020B0604020202020204" pitchFamily="34" charset="0"/>
            <a:cs typeface="Arial" panose="020B0604020202020204" pitchFamily="34" charset="0"/>
          </a:endParaRPr>
        </a:p>
      </dgm:t>
    </dgm:pt>
    <dgm:pt modelId="{4B6B3176-D593-494A-AEB1-7590461BAD72}" type="parTrans" cxnId="{A7B5578E-5C5E-5F49-8AA3-273D17463B81}">
      <dgm:prSet/>
      <dgm:spPr/>
      <dgm:t>
        <a:bodyPr/>
        <a:lstStyle/>
        <a:p>
          <a:endParaRPr lang="en-US"/>
        </a:p>
      </dgm:t>
    </dgm:pt>
    <dgm:pt modelId="{82142D9A-94E7-984B-BD5B-F1C399743F26}" type="sibTrans" cxnId="{A7B5578E-5C5E-5F49-8AA3-273D17463B81}">
      <dgm:prSet/>
      <dgm:spPr/>
      <dgm:t>
        <a:bodyPr/>
        <a:lstStyle/>
        <a:p>
          <a:endParaRPr lang="en-US"/>
        </a:p>
      </dgm:t>
    </dgm:pt>
    <dgm:pt modelId="{09ED9AAA-CE00-6940-A822-79F0AA55CF84}">
      <dgm:prSet phldrT="[Text]" custT="1"/>
      <dgm:spPr/>
      <dgm:t>
        <a:bodyPr/>
        <a:lstStyle/>
        <a:p>
          <a:r>
            <a:rPr lang="en-US" sz="1800" b="1" i="0" u="none" dirty="0">
              <a:solidFill>
                <a:schemeClr val="accent1"/>
              </a:solidFill>
              <a:latin typeface="Arial" panose="020B0604020202020204" pitchFamily="34" charset="0"/>
              <a:cs typeface="Arial" panose="020B0604020202020204" pitchFamily="34" charset="0"/>
            </a:rPr>
            <a:t>Project Planning &amp; Framing</a:t>
          </a:r>
          <a:br>
            <a:rPr lang="en-US" sz="1800" dirty="0"/>
          </a:br>
          <a:endParaRPr lang="en-US" sz="1800" b="1" dirty="0">
            <a:latin typeface="Arial" panose="020B0604020202020204" pitchFamily="34" charset="0"/>
            <a:cs typeface="Arial" panose="020B0604020202020204" pitchFamily="34" charset="0"/>
          </a:endParaRPr>
        </a:p>
      </dgm:t>
    </dgm:pt>
    <dgm:pt modelId="{CB2E9935-F742-6B4B-84E7-98DED9A1F3B1}" type="parTrans" cxnId="{09C32966-6238-3744-B2CC-8B6E0DBF7545}">
      <dgm:prSet/>
      <dgm:spPr/>
      <dgm:t>
        <a:bodyPr/>
        <a:lstStyle/>
        <a:p>
          <a:endParaRPr lang="en-US"/>
        </a:p>
      </dgm:t>
    </dgm:pt>
    <dgm:pt modelId="{488C7253-1F03-E445-94B6-46421116172E}" type="sibTrans" cxnId="{09C32966-6238-3744-B2CC-8B6E0DBF7545}">
      <dgm:prSet/>
      <dgm:spPr/>
      <dgm:t>
        <a:bodyPr/>
        <a:lstStyle/>
        <a:p>
          <a:endParaRPr lang="en-US"/>
        </a:p>
      </dgm:t>
    </dgm:pt>
    <dgm:pt modelId="{ED888FE5-2370-5B4E-83D9-B4940B084E0A}">
      <dgm:prSet phldrT="[Text]"/>
      <dgm:spPr/>
      <dgm:t>
        <a:bodyPr/>
        <a:lstStyle/>
        <a:p>
          <a:r>
            <a:rPr lang="en-US" b="0" i="0" u="none">
              <a:latin typeface="Arial" panose="020B0604020202020204" pitchFamily="34" charset="0"/>
              <a:cs typeface="Arial" panose="020B0604020202020204" pitchFamily="34" charset="0"/>
            </a:rPr>
            <a:t>Explored key statistics to identify trends and patterns in the dataset. Applied measures of central tendency and variability to detect outliers and understand distribution.</a:t>
          </a:r>
          <a:endParaRPr lang="en-US" dirty="0">
            <a:latin typeface="Arial" panose="020B0604020202020204" pitchFamily="34" charset="0"/>
            <a:cs typeface="Arial" panose="020B0604020202020204" pitchFamily="34" charset="0"/>
          </a:endParaRPr>
        </a:p>
      </dgm:t>
    </dgm:pt>
    <dgm:pt modelId="{41C8EAFA-C9C7-DC41-BCB4-D8746CA21400}" type="parTrans" cxnId="{1F047B11-5B85-3645-A1C0-8172FCF21861}">
      <dgm:prSet/>
      <dgm:spPr/>
      <dgm:t>
        <a:bodyPr/>
        <a:lstStyle/>
        <a:p>
          <a:endParaRPr lang="en-US"/>
        </a:p>
      </dgm:t>
    </dgm:pt>
    <dgm:pt modelId="{ED8B94AF-0B9C-8641-B767-B4AE0A4454D8}" type="sibTrans" cxnId="{1F047B11-5B85-3645-A1C0-8172FCF21861}">
      <dgm:prSet/>
      <dgm:spPr/>
      <dgm:t>
        <a:bodyPr/>
        <a:lstStyle/>
        <a:p>
          <a:endParaRPr lang="en-US"/>
        </a:p>
      </dgm:t>
    </dgm:pt>
    <dgm:pt modelId="{507C5978-6D99-9F46-B50B-69ED830608DF}">
      <dgm:prSet phldrT="[Text]" custT="1"/>
      <dgm:spPr/>
      <dgm:t>
        <a:bodyPr/>
        <a:lstStyle/>
        <a:p>
          <a:endParaRPr lang="en-US" sz="1600" b="1" dirty="0">
            <a:solidFill>
              <a:schemeClr val="accent1"/>
            </a:solidFill>
            <a:latin typeface="Arial" panose="020B0604020202020204" pitchFamily="34" charset="0"/>
            <a:cs typeface="Arial" panose="020B0604020202020204" pitchFamily="34" charset="0"/>
          </a:endParaRPr>
        </a:p>
      </dgm:t>
    </dgm:pt>
    <dgm:pt modelId="{4B6DB272-7A7C-5041-8FA4-5EE7CE09804C}" type="parTrans" cxnId="{F847348C-5A57-F34B-B91E-28ED25F83713}">
      <dgm:prSet/>
      <dgm:spPr/>
      <dgm:t>
        <a:bodyPr/>
        <a:lstStyle/>
        <a:p>
          <a:endParaRPr lang="en-US"/>
        </a:p>
      </dgm:t>
    </dgm:pt>
    <dgm:pt modelId="{E0719783-BA5B-364C-B663-9D2312FA97FF}" type="sibTrans" cxnId="{F847348C-5A57-F34B-B91E-28ED25F83713}">
      <dgm:prSet/>
      <dgm:spPr/>
      <dgm:t>
        <a:bodyPr/>
        <a:lstStyle/>
        <a:p>
          <a:endParaRPr lang="en-US"/>
        </a:p>
      </dgm:t>
    </dgm:pt>
    <dgm:pt modelId="{8D78E08F-A6AF-2E4E-9251-AD5683E37B06}">
      <dgm:prSet phldrT="[Text]"/>
      <dgm:spPr/>
      <dgm:t>
        <a:bodyPr/>
        <a:lstStyle/>
        <a:p>
          <a:endParaRPr lang="en-US" b="0" i="0" u="none"/>
        </a:p>
        <a:p>
          <a:r>
            <a:rPr lang="en-US" b="0" i="0" u="none">
              <a:latin typeface="Arial" panose="020B0604020202020204" pitchFamily="34" charset="0"/>
              <a:cs typeface="Arial" panose="020B0604020202020204" pitchFamily="34" charset="0"/>
            </a:rPr>
            <a:t>Used Excel pivot tables to organize and summarize data by categories. Helped reveal patterns across different segments and supported trend analysis.</a:t>
          </a:r>
          <a:endParaRPr lang="en-US" dirty="0">
            <a:latin typeface="Arial" panose="020B0604020202020204" pitchFamily="34" charset="0"/>
            <a:cs typeface="Arial" panose="020B0604020202020204" pitchFamily="34" charset="0"/>
          </a:endParaRPr>
        </a:p>
      </dgm:t>
    </dgm:pt>
    <dgm:pt modelId="{E2FFE8E8-ACD2-4C4C-A7A8-DC1F706B54A3}" type="parTrans" cxnId="{901FE72C-B6AE-9442-A56F-5AD08C945545}">
      <dgm:prSet/>
      <dgm:spPr/>
      <dgm:t>
        <a:bodyPr/>
        <a:lstStyle/>
        <a:p>
          <a:endParaRPr lang="en-US"/>
        </a:p>
      </dgm:t>
    </dgm:pt>
    <dgm:pt modelId="{29D5B110-9D5E-B94A-92E2-B314AF05CF6D}" type="sibTrans" cxnId="{901FE72C-B6AE-9442-A56F-5AD08C945545}">
      <dgm:prSet/>
      <dgm:spPr/>
      <dgm:t>
        <a:bodyPr/>
        <a:lstStyle/>
        <a:p>
          <a:endParaRPr lang="en-US"/>
        </a:p>
      </dgm:t>
    </dgm:pt>
    <dgm:pt modelId="{517472C8-3FAC-334C-A648-AB0A9B662C0E}">
      <dgm:prSet phldrT="[Text]" custT="1"/>
      <dgm:spPr/>
      <dgm:t>
        <a:bodyPr/>
        <a:lstStyle/>
        <a:p>
          <a:r>
            <a:rPr lang="en-US" sz="1200" b="0" i="0" u="none" dirty="0">
              <a:latin typeface="Arial" panose="020B0604020202020204" pitchFamily="34" charset="0"/>
              <a:cs typeface="Arial" panose="020B0604020202020204" pitchFamily="34" charset="0"/>
            </a:rPr>
            <a:t>Transformed insights into clear visuals using Excel. Results were organized and presented in PowerPoint to communicate findings effectively</a:t>
          </a:r>
          <a:r>
            <a:rPr lang="en-US" sz="1100" b="0" i="0" u="none" dirty="0">
              <a:latin typeface="Arial" panose="020B0604020202020204" pitchFamily="34" charset="0"/>
              <a:cs typeface="Arial" panose="020B0604020202020204" pitchFamily="34" charset="0"/>
            </a:rPr>
            <a:t>.</a:t>
          </a:r>
          <a:endParaRPr lang="en-US" sz="1100" dirty="0">
            <a:latin typeface="Arial" panose="020B0604020202020204" pitchFamily="34" charset="0"/>
            <a:cs typeface="Arial" panose="020B0604020202020204" pitchFamily="34" charset="0"/>
          </a:endParaRPr>
        </a:p>
      </dgm:t>
    </dgm:pt>
    <dgm:pt modelId="{299FD0FA-879E-E34A-9831-6D9D563EF193}" type="parTrans" cxnId="{0AFFDA41-660F-7B44-838D-E7A8CC459E47}">
      <dgm:prSet/>
      <dgm:spPr/>
      <dgm:t>
        <a:bodyPr/>
        <a:lstStyle/>
        <a:p>
          <a:endParaRPr lang="en-US"/>
        </a:p>
      </dgm:t>
    </dgm:pt>
    <dgm:pt modelId="{E0903D92-BA34-294E-93C2-EED116DC5D0A}" type="sibTrans" cxnId="{0AFFDA41-660F-7B44-838D-E7A8CC459E47}">
      <dgm:prSet/>
      <dgm:spPr/>
      <dgm:t>
        <a:bodyPr/>
        <a:lstStyle/>
        <a:p>
          <a:endParaRPr lang="en-US"/>
        </a:p>
      </dgm:t>
    </dgm:pt>
    <dgm:pt modelId="{4A32E6DC-E18F-0D41-AB83-1B8EA75FC4E7}">
      <dgm:prSet phldrT="[Text]" custT="1"/>
      <dgm:spPr/>
      <dgm:t>
        <a:bodyPr/>
        <a:lstStyle/>
        <a:p>
          <a:r>
            <a:rPr lang="en-US" sz="1600" b="1" i="0" u="none" dirty="0">
              <a:solidFill>
                <a:schemeClr val="accent1"/>
              </a:solidFill>
              <a:latin typeface="Arial" panose="020B0604020202020204" pitchFamily="34" charset="0"/>
              <a:cs typeface="Arial" panose="020B0604020202020204" pitchFamily="34" charset="0"/>
            </a:rPr>
            <a:t>Insight Delivery &amp; Dashboarding</a:t>
          </a:r>
          <a:endParaRPr lang="en-US" sz="1600" b="1" dirty="0">
            <a:solidFill>
              <a:schemeClr val="accent1"/>
            </a:solidFill>
            <a:latin typeface="Arial" panose="020B0604020202020204" pitchFamily="34" charset="0"/>
            <a:cs typeface="Arial" panose="020B0604020202020204" pitchFamily="34" charset="0"/>
          </a:endParaRPr>
        </a:p>
      </dgm:t>
    </dgm:pt>
    <dgm:pt modelId="{349569C5-10E3-ED49-86B5-8B3013915E0C}" type="parTrans" cxnId="{96048602-D43D-3E43-8FDE-EA016C4FE0A2}">
      <dgm:prSet/>
      <dgm:spPr/>
      <dgm:t>
        <a:bodyPr/>
        <a:lstStyle/>
        <a:p>
          <a:endParaRPr lang="en-US"/>
        </a:p>
      </dgm:t>
    </dgm:pt>
    <dgm:pt modelId="{0EAD567A-9D06-BA47-B1EE-5606C6133E20}" type="sibTrans" cxnId="{96048602-D43D-3E43-8FDE-EA016C4FE0A2}">
      <dgm:prSet/>
      <dgm:spPr/>
      <dgm:t>
        <a:bodyPr/>
        <a:lstStyle/>
        <a:p>
          <a:endParaRPr lang="en-US"/>
        </a:p>
      </dgm:t>
    </dgm:pt>
    <dgm:pt modelId="{B6FAB657-CF22-8248-A528-797B7D588AEC}">
      <dgm:prSet phldrT="[Text]" custT="1"/>
      <dgm:spPr/>
      <dgm:t>
        <a:bodyPr/>
        <a:lstStyle/>
        <a:p>
          <a:r>
            <a:rPr lang="en-US" sz="1800" b="1" i="0" u="none" dirty="0">
              <a:solidFill>
                <a:schemeClr val="accent1"/>
              </a:solidFill>
              <a:latin typeface="Arial" panose="020B0604020202020204" pitchFamily="34" charset="0"/>
              <a:cs typeface="Arial" panose="020B0604020202020204" pitchFamily="34" charset="0"/>
            </a:rPr>
            <a:t>Analytical Testing &amp; Validation</a:t>
          </a:r>
          <a:endParaRPr lang="en-US" sz="1800" b="1" dirty="0">
            <a:solidFill>
              <a:schemeClr val="accent1"/>
            </a:solidFill>
            <a:latin typeface="Arial" panose="020B0604020202020204" pitchFamily="34" charset="0"/>
            <a:cs typeface="Arial" panose="020B0604020202020204" pitchFamily="34" charset="0"/>
          </a:endParaRPr>
        </a:p>
      </dgm:t>
    </dgm:pt>
    <dgm:pt modelId="{18BE03DF-EDC0-B949-B920-12A7F1420C7D}" type="parTrans" cxnId="{E07E5B57-965B-0543-A019-CDDFC20D3336}">
      <dgm:prSet/>
      <dgm:spPr/>
      <dgm:t>
        <a:bodyPr/>
        <a:lstStyle/>
        <a:p>
          <a:endParaRPr lang="en-US"/>
        </a:p>
      </dgm:t>
    </dgm:pt>
    <dgm:pt modelId="{5397A113-4841-4944-860F-5FC9AAA82F50}" type="sibTrans" cxnId="{E07E5B57-965B-0543-A019-CDDFC20D3336}">
      <dgm:prSet/>
      <dgm:spPr/>
      <dgm:t>
        <a:bodyPr/>
        <a:lstStyle/>
        <a:p>
          <a:endParaRPr lang="en-US"/>
        </a:p>
      </dgm:t>
    </dgm:pt>
    <dgm:pt modelId="{F806098B-F15C-5D4B-BC36-EF703B840D1F}">
      <dgm:prSet/>
      <dgm:spPr/>
      <dgm:t>
        <a:bodyPr/>
        <a:lstStyle/>
        <a:p>
          <a:endParaRPr lang="en-US"/>
        </a:p>
      </dgm:t>
    </dgm:pt>
    <dgm:pt modelId="{2C66DDC3-E18C-D546-89FC-2A3414307E37}" type="parTrans" cxnId="{8D122ED4-6947-D446-8507-EA1C9A9CC1D3}">
      <dgm:prSet/>
      <dgm:spPr/>
      <dgm:t>
        <a:bodyPr/>
        <a:lstStyle/>
        <a:p>
          <a:endParaRPr lang="en-US"/>
        </a:p>
      </dgm:t>
    </dgm:pt>
    <dgm:pt modelId="{E93449C5-D552-DE4B-A76D-AD44F6885F17}" type="sibTrans" cxnId="{8D122ED4-6947-D446-8507-EA1C9A9CC1D3}">
      <dgm:prSet/>
      <dgm:spPr/>
      <dgm:t>
        <a:bodyPr/>
        <a:lstStyle/>
        <a:p>
          <a:endParaRPr lang="en-US"/>
        </a:p>
      </dgm:t>
    </dgm:pt>
    <dgm:pt modelId="{8CAB01B3-139D-A044-9568-0853C68C3962}">
      <dgm:prSet/>
      <dgm:spPr/>
      <dgm:t>
        <a:bodyPr/>
        <a:lstStyle/>
        <a:p>
          <a:endParaRPr lang="en-US"/>
        </a:p>
      </dgm:t>
    </dgm:pt>
    <dgm:pt modelId="{598EE363-D876-194C-8F94-EC6547455EE3}" type="parTrans" cxnId="{96123F1D-10B1-2D46-9AEF-068C339B1C51}">
      <dgm:prSet/>
      <dgm:spPr/>
      <dgm:t>
        <a:bodyPr/>
        <a:lstStyle/>
        <a:p>
          <a:endParaRPr lang="en-US"/>
        </a:p>
      </dgm:t>
    </dgm:pt>
    <dgm:pt modelId="{3927A174-3707-E443-90D1-492B620F6153}" type="sibTrans" cxnId="{96123F1D-10B1-2D46-9AEF-068C339B1C51}">
      <dgm:prSet/>
      <dgm:spPr/>
      <dgm:t>
        <a:bodyPr/>
        <a:lstStyle/>
        <a:p>
          <a:endParaRPr lang="en-US"/>
        </a:p>
      </dgm:t>
    </dgm:pt>
    <dgm:pt modelId="{47F81DEF-19A9-7142-806C-3E6EA2D7A7C6}">
      <dgm:prSet custT="1"/>
      <dgm:spPr/>
      <dgm:t>
        <a:bodyPr/>
        <a:lstStyle/>
        <a:p>
          <a:r>
            <a:rPr lang="en-US" sz="1600" b="1" i="0" u="none" dirty="0">
              <a:solidFill>
                <a:schemeClr val="accent1"/>
              </a:solidFill>
              <a:latin typeface="Arial" panose="020B0604020202020204" pitchFamily="34" charset="0"/>
              <a:cs typeface="Arial" panose="020B0604020202020204" pitchFamily="34" charset="0"/>
            </a:rPr>
            <a:t>Data Collection &amp; Preparation</a:t>
          </a:r>
          <a:endParaRPr lang="en-US" sz="1600" b="0" i="0" u="none" dirty="0">
            <a:solidFill>
              <a:schemeClr val="accent1"/>
            </a:solidFill>
            <a:latin typeface="Arial" panose="020B0604020202020204" pitchFamily="34" charset="0"/>
            <a:cs typeface="Arial" panose="020B0604020202020204" pitchFamily="34" charset="0"/>
          </a:endParaRPr>
        </a:p>
      </dgm:t>
    </dgm:pt>
    <dgm:pt modelId="{B2A1E285-EB40-8E4D-8FB5-F1095AF69557}" type="parTrans" cxnId="{36C55D59-F1E7-C94A-A8AB-A3A6C8EA6227}">
      <dgm:prSet/>
      <dgm:spPr/>
      <dgm:t>
        <a:bodyPr/>
        <a:lstStyle/>
        <a:p>
          <a:endParaRPr lang="en-US"/>
        </a:p>
      </dgm:t>
    </dgm:pt>
    <dgm:pt modelId="{2959B1B8-7F19-6B49-9233-978CA332AA84}" type="sibTrans" cxnId="{36C55D59-F1E7-C94A-A8AB-A3A6C8EA6227}">
      <dgm:prSet/>
      <dgm:spPr/>
      <dgm:t>
        <a:bodyPr/>
        <a:lstStyle/>
        <a:p>
          <a:endParaRPr lang="en-US"/>
        </a:p>
      </dgm:t>
    </dgm:pt>
    <dgm:pt modelId="{BA1F1286-C92A-CF44-9498-AB7AE7BBBDB5}">
      <dgm:prSet phldrT="[Text]"/>
      <dgm:spPr/>
      <dgm:t>
        <a:bodyPr/>
        <a:lstStyle/>
        <a:p>
          <a:endParaRPr lang="en-US" sz="1500" b="1" dirty="0">
            <a:solidFill>
              <a:srgbClr val="7030A0"/>
            </a:solidFill>
            <a:latin typeface="Arial" panose="020B0604020202020204" pitchFamily="34" charset="0"/>
            <a:cs typeface="Arial" panose="020B0604020202020204" pitchFamily="34" charset="0"/>
          </a:endParaRPr>
        </a:p>
      </dgm:t>
    </dgm:pt>
    <dgm:pt modelId="{383D9A26-FB22-4245-BF5C-66B15375A28D}" type="parTrans" cxnId="{9DFC2C5E-D918-0B40-848E-8EA04EC2AEAC}">
      <dgm:prSet/>
      <dgm:spPr/>
      <dgm:t>
        <a:bodyPr/>
        <a:lstStyle/>
        <a:p>
          <a:endParaRPr lang="en-US"/>
        </a:p>
      </dgm:t>
    </dgm:pt>
    <dgm:pt modelId="{1B004883-1445-D04A-BC04-BFDF24793D54}" type="sibTrans" cxnId="{9DFC2C5E-D918-0B40-848E-8EA04EC2AEAC}">
      <dgm:prSet/>
      <dgm:spPr/>
      <dgm:t>
        <a:bodyPr/>
        <a:lstStyle/>
        <a:p>
          <a:endParaRPr lang="en-US"/>
        </a:p>
      </dgm:t>
    </dgm:pt>
    <dgm:pt modelId="{996CDA67-474B-DD4F-9322-253965EA93E5}" type="pres">
      <dgm:prSet presAssocID="{17EBF2C3-AB71-5B4B-B421-648A99B60BBF}" presName="cycleMatrixDiagram" presStyleCnt="0">
        <dgm:presLayoutVars>
          <dgm:chMax val="1"/>
          <dgm:dir/>
          <dgm:animLvl val="lvl"/>
          <dgm:resizeHandles val="exact"/>
        </dgm:presLayoutVars>
      </dgm:prSet>
      <dgm:spPr/>
    </dgm:pt>
    <dgm:pt modelId="{6E276355-3940-EA42-A48B-5ACE4FE3AE68}" type="pres">
      <dgm:prSet presAssocID="{17EBF2C3-AB71-5B4B-B421-648A99B60BBF}" presName="children" presStyleCnt="0"/>
      <dgm:spPr/>
    </dgm:pt>
    <dgm:pt modelId="{69371583-F48B-074D-9FE2-3449520D7F27}" type="pres">
      <dgm:prSet presAssocID="{17EBF2C3-AB71-5B4B-B421-648A99B60BBF}" presName="child1group" presStyleCnt="0"/>
      <dgm:spPr/>
    </dgm:pt>
    <dgm:pt modelId="{A0162EA7-42DB-3346-BDA4-98AEE4B65B00}" type="pres">
      <dgm:prSet presAssocID="{17EBF2C3-AB71-5B4B-B421-648A99B60BBF}" presName="child1" presStyleLbl="bgAcc1" presStyleIdx="0" presStyleCnt="4" custLinFactNeighborX="1211" custLinFactNeighborY="11300"/>
      <dgm:spPr/>
    </dgm:pt>
    <dgm:pt modelId="{EB5E25BF-1120-F642-B6A4-B05CDC774468}" type="pres">
      <dgm:prSet presAssocID="{17EBF2C3-AB71-5B4B-B421-648A99B60BBF}" presName="child1Text" presStyleLbl="bgAcc1" presStyleIdx="0" presStyleCnt="4">
        <dgm:presLayoutVars>
          <dgm:bulletEnabled val="1"/>
        </dgm:presLayoutVars>
      </dgm:prSet>
      <dgm:spPr/>
    </dgm:pt>
    <dgm:pt modelId="{D8DDC37F-1B9F-3944-A9CF-6DB53F0DD980}" type="pres">
      <dgm:prSet presAssocID="{17EBF2C3-AB71-5B4B-B421-648A99B60BBF}" presName="child2group" presStyleCnt="0"/>
      <dgm:spPr/>
    </dgm:pt>
    <dgm:pt modelId="{524A50E7-4D04-CD4F-BCFD-797563F339E0}" type="pres">
      <dgm:prSet presAssocID="{17EBF2C3-AB71-5B4B-B421-648A99B60BBF}" presName="child2" presStyleLbl="bgAcc1" presStyleIdx="1" presStyleCnt="4" custLinFactNeighborX="-202" custLinFactNeighborY="9542"/>
      <dgm:spPr/>
    </dgm:pt>
    <dgm:pt modelId="{EC42CBFC-7ECD-CE4D-B85C-FF575E1715C2}" type="pres">
      <dgm:prSet presAssocID="{17EBF2C3-AB71-5B4B-B421-648A99B60BBF}" presName="child2Text" presStyleLbl="bgAcc1" presStyleIdx="1" presStyleCnt="4">
        <dgm:presLayoutVars>
          <dgm:bulletEnabled val="1"/>
        </dgm:presLayoutVars>
      </dgm:prSet>
      <dgm:spPr/>
    </dgm:pt>
    <dgm:pt modelId="{F3356DDB-BF0A-CD43-BB6C-A4596FFD6A9D}" type="pres">
      <dgm:prSet presAssocID="{17EBF2C3-AB71-5B4B-B421-648A99B60BBF}" presName="child3group" presStyleCnt="0"/>
      <dgm:spPr/>
    </dgm:pt>
    <dgm:pt modelId="{EB359D0C-7747-DC45-A4BF-A126F59DEA83}" type="pres">
      <dgm:prSet presAssocID="{17EBF2C3-AB71-5B4B-B421-648A99B60BBF}" presName="child3" presStyleLbl="bgAcc1" presStyleIdx="2" presStyleCnt="4" custScaleX="111589" custScaleY="88313" custLinFactNeighborX="6365" custLinFactNeighborY="867"/>
      <dgm:spPr/>
    </dgm:pt>
    <dgm:pt modelId="{1D122E4C-FFAF-8C47-A9C1-9F2AF7705C3C}" type="pres">
      <dgm:prSet presAssocID="{17EBF2C3-AB71-5B4B-B421-648A99B60BBF}" presName="child3Text" presStyleLbl="bgAcc1" presStyleIdx="2" presStyleCnt="4">
        <dgm:presLayoutVars>
          <dgm:bulletEnabled val="1"/>
        </dgm:presLayoutVars>
      </dgm:prSet>
      <dgm:spPr/>
    </dgm:pt>
    <dgm:pt modelId="{BDE3A36D-F9D9-F749-9523-BF9BF3A07E3B}" type="pres">
      <dgm:prSet presAssocID="{17EBF2C3-AB71-5B4B-B421-648A99B60BBF}" presName="child4group" presStyleCnt="0"/>
      <dgm:spPr/>
    </dgm:pt>
    <dgm:pt modelId="{43BD14D8-9656-1C4D-9047-B000DCA928E1}" type="pres">
      <dgm:prSet presAssocID="{17EBF2C3-AB71-5B4B-B421-648A99B60BBF}" presName="child4" presStyleLbl="bgAcc1" presStyleIdx="3" presStyleCnt="4"/>
      <dgm:spPr/>
    </dgm:pt>
    <dgm:pt modelId="{E863D1A8-B1EB-0B45-B020-C3C70A7438FE}" type="pres">
      <dgm:prSet presAssocID="{17EBF2C3-AB71-5B4B-B421-648A99B60BBF}" presName="child4Text" presStyleLbl="bgAcc1" presStyleIdx="3" presStyleCnt="4">
        <dgm:presLayoutVars>
          <dgm:bulletEnabled val="1"/>
        </dgm:presLayoutVars>
      </dgm:prSet>
      <dgm:spPr/>
    </dgm:pt>
    <dgm:pt modelId="{4EDBD661-A2E5-B44E-A689-677B24E559E0}" type="pres">
      <dgm:prSet presAssocID="{17EBF2C3-AB71-5B4B-B421-648A99B60BBF}" presName="childPlaceholder" presStyleCnt="0"/>
      <dgm:spPr/>
    </dgm:pt>
    <dgm:pt modelId="{0FDF1E10-0AC1-0741-A46A-CF89360B728B}" type="pres">
      <dgm:prSet presAssocID="{17EBF2C3-AB71-5B4B-B421-648A99B60BBF}" presName="circle" presStyleCnt="0"/>
      <dgm:spPr/>
    </dgm:pt>
    <dgm:pt modelId="{B3E653B2-FEC1-6847-83C2-7610779C452D}" type="pres">
      <dgm:prSet presAssocID="{17EBF2C3-AB71-5B4B-B421-648A99B60BBF}" presName="quadrant1" presStyleLbl="node1" presStyleIdx="0" presStyleCnt="4">
        <dgm:presLayoutVars>
          <dgm:chMax val="1"/>
          <dgm:bulletEnabled val="1"/>
        </dgm:presLayoutVars>
      </dgm:prSet>
      <dgm:spPr/>
    </dgm:pt>
    <dgm:pt modelId="{848A56B8-2ED2-AC4D-A24B-52B96A2D17F0}" type="pres">
      <dgm:prSet presAssocID="{17EBF2C3-AB71-5B4B-B421-648A99B60BBF}" presName="quadrant2" presStyleLbl="node1" presStyleIdx="1" presStyleCnt="4">
        <dgm:presLayoutVars>
          <dgm:chMax val="1"/>
          <dgm:bulletEnabled val="1"/>
        </dgm:presLayoutVars>
      </dgm:prSet>
      <dgm:spPr/>
    </dgm:pt>
    <dgm:pt modelId="{EF7EEB4A-9F77-1B45-896C-139D4767EA54}" type="pres">
      <dgm:prSet presAssocID="{17EBF2C3-AB71-5B4B-B421-648A99B60BBF}" presName="quadrant3" presStyleLbl="node1" presStyleIdx="2" presStyleCnt="4" custLinFactNeighborX="2072">
        <dgm:presLayoutVars>
          <dgm:chMax val="1"/>
          <dgm:bulletEnabled val="1"/>
        </dgm:presLayoutVars>
      </dgm:prSet>
      <dgm:spPr/>
    </dgm:pt>
    <dgm:pt modelId="{DB91926D-165E-A44B-AAA0-83BF25E7C3CA}" type="pres">
      <dgm:prSet presAssocID="{17EBF2C3-AB71-5B4B-B421-648A99B60BBF}" presName="quadrant4" presStyleLbl="node1" presStyleIdx="3" presStyleCnt="4" custScaleX="102530" custLinFactNeighborX="-2108" custLinFactNeighborY="1107">
        <dgm:presLayoutVars>
          <dgm:chMax val="1"/>
          <dgm:bulletEnabled val="1"/>
        </dgm:presLayoutVars>
      </dgm:prSet>
      <dgm:spPr/>
    </dgm:pt>
    <dgm:pt modelId="{E9EAD97C-9745-974B-8B15-1CC04253D87D}" type="pres">
      <dgm:prSet presAssocID="{17EBF2C3-AB71-5B4B-B421-648A99B60BBF}" presName="quadrantPlaceholder" presStyleCnt="0"/>
      <dgm:spPr/>
    </dgm:pt>
    <dgm:pt modelId="{2EC81DFE-186B-AD4D-9371-65EE2260A64E}" type="pres">
      <dgm:prSet presAssocID="{17EBF2C3-AB71-5B4B-B421-648A99B60BBF}" presName="center1" presStyleLbl="fgShp" presStyleIdx="0" presStyleCnt="2" custLinFactNeighborX="11462" custLinFactNeighborY="11536"/>
      <dgm:spPr/>
    </dgm:pt>
    <dgm:pt modelId="{0A6FB1C6-7896-8E40-B12B-F2CEABAC2F55}" type="pres">
      <dgm:prSet presAssocID="{17EBF2C3-AB71-5B4B-B421-648A99B60BBF}" presName="center2" presStyleLbl="fgShp" presStyleIdx="1" presStyleCnt="2" custLinFactNeighborX="8770" custLinFactNeighborY="-16062"/>
      <dgm:spPr/>
    </dgm:pt>
  </dgm:ptLst>
  <dgm:cxnLst>
    <dgm:cxn modelId="{96048602-D43D-3E43-8FDE-EA016C4FE0A2}" srcId="{517472C8-3FAC-334C-A648-AB0A9B662C0E}" destId="{4A32E6DC-E18F-0D41-AB83-1B8EA75FC4E7}" srcOrd="0" destOrd="0" parTransId="{349569C5-10E3-ED49-86B5-8B3013915E0C}" sibTransId="{0EAD567A-9D06-BA47-B1EE-5606C6133E20}"/>
    <dgm:cxn modelId="{A15D1404-BCD0-E045-A924-667D77E24A3E}" type="presOf" srcId="{B6FAB657-CF22-8248-A528-797B7D588AEC}" destId="{1D122E4C-FFAF-8C47-A9C1-9F2AF7705C3C}" srcOrd="1" destOrd="0" presId="urn:microsoft.com/office/officeart/2005/8/layout/cycle4"/>
    <dgm:cxn modelId="{1F047B11-5B85-3645-A1C0-8172FCF21861}" srcId="{17EBF2C3-AB71-5B4B-B421-648A99B60BBF}" destId="{ED888FE5-2370-5B4E-83D9-B4940B084E0A}" srcOrd="1" destOrd="0" parTransId="{41C8EAFA-C9C7-DC41-BCB4-D8746CA21400}" sibTransId="{ED8B94AF-0B9C-8641-B767-B4AE0A4454D8}"/>
    <dgm:cxn modelId="{96123F1D-10B1-2D46-9AEF-068C339B1C51}" srcId="{17EBF2C3-AB71-5B4B-B421-648A99B60BBF}" destId="{8CAB01B3-139D-A044-9568-0853C68C3962}" srcOrd="4" destOrd="0" parTransId="{598EE363-D876-194C-8F94-EC6547455EE3}" sibTransId="{3927A174-3707-E443-90D1-492B620F6153}"/>
    <dgm:cxn modelId="{8D0A8E27-B38D-D847-AC3C-D4B26873A7D5}" type="presOf" srcId="{8D78E08F-A6AF-2E4E-9251-AD5683E37B06}" destId="{EF7EEB4A-9F77-1B45-896C-139D4767EA54}" srcOrd="0" destOrd="0" presId="urn:microsoft.com/office/officeart/2005/8/layout/cycle4"/>
    <dgm:cxn modelId="{901FE72C-B6AE-9442-A56F-5AD08C945545}" srcId="{17EBF2C3-AB71-5B4B-B421-648A99B60BBF}" destId="{8D78E08F-A6AF-2E4E-9251-AD5683E37B06}" srcOrd="2" destOrd="0" parTransId="{E2FFE8E8-ACD2-4C4C-A7A8-DC1F706B54A3}" sibTransId="{29D5B110-9D5E-B94A-92E2-B314AF05CF6D}"/>
    <dgm:cxn modelId="{BAD5143A-6A1D-1C42-9338-5FD29018B20D}" type="presOf" srcId="{09ED9AAA-CE00-6940-A822-79F0AA55CF84}" destId="{A0162EA7-42DB-3346-BDA4-98AEE4B65B00}" srcOrd="0" destOrd="0" presId="urn:microsoft.com/office/officeart/2005/8/layout/cycle4"/>
    <dgm:cxn modelId="{9DFC2C5E-D918-0B40-848E-8EA04EC2AEAC}" srcId="{ED888FE5-2370-5B4E-83D9-B4940B084E0A}" destId="{BA1F1286-C92A-CF44-9498-AB7AE7BBBDB5}" srcOrd="2" destOrd="0" parTransId="{383D9A26-FB22-4245-BF5C-66B15375A28D}" sibTransId="{1B004883-1445-D04A-BC04-BFDF24793D54}"/>
    <dgm:cxn modelId="{79AF635F-2E64-EE4E-99F5-A987DA928F80}" type="presOf" srcId="{B6FAB657-CF22-8248-A528-797B7D588AEC}" destId="{EB359D0C-7747-DC45-A4BF-A126F59DEA83}" srcOrd="0" destOrd="0" presId="urn:microsoft.com/office/officeart/2005/8/layout/cycle4"/>
    <dgm:cxn modelId="{0AFFDA41-660F-7B44-838D-E7A8CC459E47}" srcId="{17EBF2C3-AB71-5B4B-B421-648A99B60BBF}" destId="{517472C8-3FAC-334C-A648-AB0A9B662C0E}" srcOrd="3" destOrd="0" parTransId="{299FD0FA-879E-E34A-9831-6D9D563EF193}" sibTransId="{E0903D92-BA34-294E-93C2-EED116DC5D0A}"/>
    <dgm:cxn modelId="{D03C5B63-19C6-2543-911A-B4AD67F37B76}" type="presOf" srcId="{47F81DEF-19A9-7142-806C-3E6EA2D7A7C6}" destId="{EC42CBFC-7ECD-CE4D-B85C-FF575E1715C2}" srcOrd="1" destOrd="1" presId="urn:microsoft.com/office/officeart/2005/8/layout/cycle4"/>
    <dgm:cxn modelId="{F8073D45-1FA0-7046-837C-79F4E38A30A4}" type="presOf" srcId="{09ED9AAA-CE00-6940-A822-79F0AA55CF84}" destId="{EB5E25BF-1120-F642-B6A4-B05CDC774468}" srcOrd="1" destOrd="0" presId="urn:microsoft.com/office/officeart/2005/8/layout/cycle4"/>
    <dgm:cxn modelId="{09C32966-6238-3744-B2CC-8B6E0DBF7545}" srcId="{BD1FF898-CC45-0244-90F2-11A464EE5FBE}" destId="{09ED9AAA-CE00-6940-A822-79F0AA55CF84}" srcOrd="0" destOrd="0" parTransId="{CB2E9935-F742-6B4B-84E7-98DED9A1F3B1}" sibTransId="{488C7253-1F03-E445-94B6-46421116172E}"/>
    <dgm:cxn modelId="{86EB0867-5260-1F40-B7CB-66EAC41FA7A5}" type="presOf" srcId="{4A32E6DC-E18F-0D41-AB83-1B8EA75FC4E7}" destId="{E863D1A8-B1EB-0B45-B020-C3C70A7438FE}" srcOrd="1" destOrd="0" presId="urn:microsoft.com/office/officeart/2005/8/layout/cycle4"/>
    <dgm:cxn modelId="{1A3BC368-81CF-8246-B7FF-CAC0EC3F0D97}" type="presOf" srcId="{BD1FF898-CC45-0244-90F2-11A464EE5FBE}" destId="{B3E653B2-FEC1-6847-83C2-7610779C452D}" srcOrd="0" destOrd="0" presId="urn:microsoft.com/office/officeart/2005/8/layout/cycle4"/>
    <dgm:cxn modelId="{1A47D34B-F971-5A43-B577-99A57E8F6860}" type="presOf" srcId="{BA1F1286-C92A-CF44-9498-AB7AE7BBBDB5}" destId="{EC42CBFC-7ECD-CE4D-B85C-FF575E1715C2}" srcOrd="1" destOrd="2" presId="urn:microsoft.com/office/officeart/2005/8/layout/cycle4"/>
    <dgm:cxn modelId="{5F21F46F-78E5-4549-960F-C2F24315381D}" type="presOf" srcId="{4A32E6DC-E18F-0D41-AB83-1B8EA75FC4E7}" destId="{43BD14D8-9656-1C4D-9047-B000DCA928E1}" srcOrd="0" destOrd="0" presId="urn:microsoft.com/office/officeart/2005/8/layout/cycle4"/>
    <dgm:cxn modelId="{59D90055-B07A-EC4B-A9C6-D3E37A818E8D}" type="presOf" srcId="{BA1F1286-C92A-CF44-9498-AB7AE7BBBDB5}" destId="{524A50E7-4D04-CD4F-BCFD-797563F339E0}" srcOrd="0" destOrd="2" presId="urn:microsoft.com/office/officeart/2005/8/layout/cycle4"/>
    <dgm:cxn modelId="{E07E5B57-965B-0543-A019-CDDFC20D3336}" srcId="{8D78E08F-A6AF-2E4E-9251-AD5683E37B06}" destId="{B6FAB657-CF22-8248-A528-797B7D588AEC}" srcOrd="0" destOrd="0" parTransId="{18BE03DF-EDC0-B949-B920-12A7F1420C7D}" sibTransId="{5397A113-4841-4944-860F-5FC9AAA82F50}"/>
    <dgm:cxn modelId="{36C55D59-F1E7-C94A-A8AB-A3A6C8EA6227}" srcId="{ED888FE5-2370-5B4E-83D9-B4940B084E0A}" destId="{47F81DEF-19A9-7142-806C-3E6EA2D7A7C6}" srcOrd="1" destOrd="0" parTransId="{B2A1E285-EB40-8E4D-8FB5-F1095AF69557}" sibTransId="{2959B1B8-7F19-6B49-9233-978CA332AA84}"/>
    <dgm:cxn modelId="{F847348C-5A57-F34B-B91E-28ED25F83713}" srcId="{ED888FE5-2370-5B4E-83D9-B4940B084E0A}" destId="{507C5978-6D99-9F46-B50B-69ED830608DF}" srcOrd="0" destOrd="0" parTransId="{4B6DB272-7A7C-5041-8FA4-5EE7CE09804C}" sibTransId="{E0719783-BA5B-364C-B663-9D2312FA97FF}"/>
    <dgm:cxn modelId="{A7B5578E-5C5E-5F49-8AA3-273D17463B81}" srcId="{17EBF2C3-AB71-5B4B-B421-648A99B60BBF}" destId="{BD1FF898-CC45-0244-90F2-11A464EE5FBE}" srcOrd="0" destOrd="0" parTransId="{4B6B3176-D593-494A-AEB1-7590461BAD72}" sibTransId="{82142D9A-94E7-984B-BD5B-F1C399743F26}"/>
    <dgm:cxn modelId="{95C1AE8F-F403-E741-9991-DFE254F7F865}" type="presOf" srcId="{17EBF2C3-AB71-5B4B-B421-648A99B60BBF}" destId="{996CDA67-474B-DD4F-9322-253965EA93E5}" srcOrd="0" destOrd="0" presId="urn:microsoft.com/office/officeart/2005/8/layout/cycle4"/>
    <dgm:cxn modelId="{DAAE3D9C-187F-8640-B3C9-EF27C09EB05F}" type="presOf" srcId="{517472C8-3FAC-334C-A648-AB0A9B662C0E}" destId="{DB91926D-165E-A44B-AAA0-83BF25E7C3CA}" srcOrd="0" destOrd="0" presId="urn:microsoft.com/office/officeart/2005/8/layout/cycle4"/>
    <dgm:cxn modelId="{ABFE289E-07EF-4C45-82B2-19FF2A4A99BA}" type="presOf" srcId="{507C5978-6D99-9F46-B50B-69ED830608DF}" destId="{524A50E7-4D04-CD4F-BCFD-797563F339E0}" srcOrd="0" destOrd="0" presId="urn:microsoft.com/office/officeart/2005/8/layout/cycle4"/>
    <dgm:cxn modelId="{0D708FA7-B2FD-4E49-BFAF-C86C159EFF9A}" type="presOf" srcId="{ED888FE5-2370-5B4E-83D9-B4940B084E0A}" destId="{848A56B8-2ED2-AC4D-A24B-52B96A2D17F0}" srcOrd="0" destOrd="0" presId="urn:microsoft.com/office/officeart/2005/8/layout/cycle4"/>
    <dgm:cxn modelId="{A20814B0-CFF8-6949-8F0A-091BDFB46842}" type="presOf" srcId="{507C5978-6D99-9F46-B50B-69ED830608DF}" destId="{EC42CBFC-7ECD-CE4D-B85C-FF575E1715C2}" srcOrd="1" destOrd="0" presId="urn:microsoft.com/office/officeart/2005/8/layout/cycle4"/>
    <dgm:cxn modelId="{EC0A48C7-B28D-4F4D-B4EC-999A73341355}" type="presOf" srcId="{47F81DEF-19A9-7142-806C-3E6EA2D7A7C6}" destId="{524A50E7-4D04-CD4F-BCFD-797563F339E0}" srcOrd="0" destOrd="1" presId="urn:microsoft.com/office/officeart/2005/8/layout/cycle4"/>
    <dgm:cxn modelId="{8D122ED4-6947-D446-8507-EA1C9A9CC1D3}" srcId="{17EBF2C3-AB71-5B4B-B421-648A99B60BBF}" destId="{F806098B-F15C-5D4B-BC36-EF703B840D1F}" srcOrd="5" destOrd="0" parTransId="{2C66DDC3-E18C-D546-89FC-2A3414307E37}" sibTransId="{E93449C5-D552-DE4B-A76D-AD44F6885F17}"/>
    <dgm:cxn modelId="{670049D5-EC6F-5E4C-B7FC-4BECFA250A8F}" type="presParOf" srcId="{996CDA67-474B-DD4F-9322-253965EA93E5}" destId="{6E276355-3940-EA42-A48B-5ACE4FE3AE68}" srcOrd="0" destOrd="0" presId="urn:microsoft.com/office/officeart/2005/8/layout/cycle4"/>
    <dgm:cxn modelId="{F4C7B2B6-2161-E249-B25B-4466FF7A36F3}" type="presParOf" srcId="{6E276355-3940-EA42-A48B-5ACE4FE3AE68}" destId="{69371583-F48B-074D-9FE2-3449520D7F27}" srcOrd="0" destOrd="0" presId="urn:microsoft.com/office/officeart/2005/8/layout/cycle4"/>
    <dgm:cxn modelId="{A2296C46-F038-0D41-9048-751FB9FC56EE}" type="presParOf" srcId="{69371583-F48B-074D-9FE2-3449520D7F27}" destId="{A0162EA7-42DB-3346-BDA4-98AEE4B65B00}" srcOrd="0" destOrd="0" presId="urn:microsoft.com/office/officeart/2005/8/layout/cycle4"/>
    <dgm:cxn modelId="{BC61F706-5624-3A45-B247-0EBF5CCD33F2}" type="presParOf" srcId="{69371583-F48B-074D-9FE2-3449520D7F27}" destId="{EB5E25BF-1120-F642-B6A4-B05CDC774468}" srcOrd="1" destOrd="0" presId="urn:microsoft.com/office/officeart/2005/8/layout/cycle4"/>
    <dgm:cxn modelId="{8DDB8D39-41C2-8A48-8209-7F28304ADA65}" type="presParOf" srcId="{6E276355-3940-EA42-A48B-5ACE4FE3AE68}" destId="{D8DDC37F-1B9F-3944-A9CF-6DB53F0DD980}" srcOrd="1" destOrd="0" presId="urn:microsoft.com/office/officeart/2005/8/layout/cycle4"/>
    <dgm:cxn modelId="{F6800999-4A4C-4345-BFED-AC7F02F703A2}" type="presParOf" srcId="{D8DDC37F-1B9F-3944-A9CF-6DB53F0DD980}" destId="{524A50E7-4D04-CD4F-BCFD-797563F339E0}" srcOrd="0" destOrd="0" presId="urn:microsoft.com/office/officeart/2005/8/layout/cycle4"/>
    <dgm:cxn modelId="{F4C37746-6D01-B74D-8C31-21D3E8ADED5F}" type="presParOf" srcId="{D8DDC37F-1B9F-3944-A9CF-6DB53F0DD980}" destId="{EC42CBFC-7ECD-CE4D-B85C-FF575E1715C2}" srcOrd="1" destOrd="0" presId="urn:microsoft.com/office/officeart/2005/8/layout/cycle4"/>
    <dgm:cxn modelId="{9179D167-AE46-1E48-B034-E9E8371AB431}" type="presParOf" srcId="{6E276355-3940-EA42-A48B-5ACE4FE3AE68}" destId="{F3356DDB-BF0A-CD43-BB6C-A4596FFD6A9D}" srcOrd="2" destOrd="0" presId="urn:microsoft.com/office/officeart/2005/8/layout/cycle4"/>
    <dgm:cxn modelId="{D6CC6CCF-FADD-D446-B1F6-B9BF6678C702}" type="presParOf" srcId="{F3356DDB-BF0A-CD43-BB6C-A4596FFD6A9D}" destId="{EB359D0C-7747-DC45-A4BF-A126F59DEA83}" srcOrd="0" destOrd="0" presId="urn:microsoft.com/office/officeart/2005/8/layout/cycle4"/>
    <dgm:cxn modelId="{05BDD94B-91DB-F544-A9E6-A2E6F4614DEF}" type="presParOf" srcId="{F3356DDB-BF0A-CD43-BB6C-A4596FFD6A9D}" destId="{1D122E4C-FFAF-8C47-A9C1-9F2AF7705C3C}" srcOrd="1" destOrd="0" presId="urn:microsoft.com/office/officeart/2005/8/layout/cycle4"/>
    <dgm:cxn modelId="{E800EE0E-31C5-B345-94CC-EEDA451BBDFB}" type="presParOf" srcId="{6E276355-3940-EA42-A48B-5ACE4FE3AE68}" destId="{BDE3A36D-F9D9-F749-9523-BF9BF3A07E3B}" srcOrd="3" destOrd="0" presId="urn:microsoft.com/office/officeart/2005/8/layout/cycle4"/>
    <dgm:cxn modelId="{C0D3BA67-7A78-AD4C-A20F-846385771333}" type="presParOf" srcId="{BDE3A36D-F9D9-F749-9523-BF9BF3A07E3B}" destId="{43BD14D8-9656-1C4D-9047-B000DCA928E1}" srcOrd="0" destOrd="0" presId="urn:microsoft.com/office/officeart/2005/8/layout/cycle4"/>
    <dgm:cxn modelId="{B2CDE37C-3FD5-BA44-B193-FA0C9F8FDB3A}" type="presParOf" srcId="{BDE3A36D-F9D9-F749-9523-BF9BF3A07E3B}" destId="{E863D1A8-B1EB-0B45-B020-C3C70A7438FE}" srcOrd="1" destOrd="0" presId="urn:microsoft.com/office/officeart/2005/8/layout/cycle4"/>
    <dgm:cxn modelId="{3823CD6C-9368-C540-82F7-323F480B0368}" type="presParOf" srcId="{6E276355-3940-EA42-A48B-5ACE4FE3AE68}" destId="{4EDBD661-A2E5-B44E-A689-677B24E559E0}" srcOrd="4" destOrd="0" presId="urn:microsoft.com/office/officeart/2005/8/layout/cycle4"/>
    <dgm:cxn modelId="{1F4778C8-02AB-9B4B-88E1-331E63701747}" type="presParOf" srcId="{996CDA67-474B-DD4F-9322-253965EA93E5}" destId="{0FDF1E10-0AC1-0741-A46A-CF89360B728B}" srcOrd="1" destOrd="0" presId="urn:microsoft.com/office/officeart/2005/8/layout/cycle4"/>
    <dgm:cxn modelId="{21D98234-EF2B-0C4C-B1E7-7AEC93C41316}" type="presParOf" srcId="{0FDF1E10-0AC1-0741-A46A-CF89360B728B}" destId="{B3E653B2-FEC1-6847-83C2-7610779C452D}" srcOrd="0" destOrd="0" presId="urn:microsoft.com/office/officeart/2005/8/layout/cycle4"/>
    <dgm:cxn modelId="{DF845604-C2F2-0D43-A753-9F2E6C754232}" type="presParOf" srcId="{0FDF1E10-0AC1-0741-A46A-CF89360B728B}" destId="{848A56B8-2ED2-AC4D-A24B-52B96A2D17F0}" srcOrd="1" destOrd="0" presId="urn:microsoft.com/office/officeart/2005/8/layout/cycle4"/>
    <dgm:cxn modelId="{02508535-49B7-7449-807F-86EB95B63587}" type="presParOf" srcId="{0FDF1E10-0AC1-0741-A46A-CF89360B728B}" destId="{EF7EEB4A-9F77-1B45-896C-139D4767EA54}" srcOrd="2" destOrd="0" presId="urn:microsoft.com/office/officeart/2005/8/layout/cycle4"/>
    <dgm:cxn modelId="{1332D09E-9E29-8B41-9243-C65361C83487}" type="presParOf" srcId="{0FDF1E10-0AC1-0741-A46A-CF89360B728B}" destId="{DB91926D-165E-A44B-AAA0-83BF25E7C3CA}" srcOrd="3" destOrd="0" presId="urn:microsoft.com/office/officeart/2005/8/layout/cycle4"/>
    <dgm:cxn modelId="{A09E716B-71FB-A64D-8656-60413D708CEA}" type="presParOf" srcId="{0FDF1E10-0AC1-0741-A46A-CF89360B728B}" destId="{E9EAD97C-9745-974B-8B15-1CC04253D87D}" srcOrd="4" destOrd="0" presId="urn:microsoft.com/office/officeart/2005/8/layout/cycle4"/>
    <dgm:cxn modelId="{180ECA94-72D9-B14C-8585-E454AF0B2D9E}" type="presParOf" srcId="{996CDA67-474B-DD4F-9322-253965EA93E5}" destId="{2EC81DFE-186B-AD4D-9371-65EE2260A64E}" srcOrd="2" destOrd="0" presId="urn:microsoft.com/office/officeart/2005/8/layout/cycle4"/>
    <dgm:cxn modelId="{E989E493-B270-E245-ADA9-ECC18CD5A856}" type="presParOf" srcId="{996CDA67-474B-DD4F-9322-253965EA93E5}" destId="{0A6FB1C6-7896-8E40-B12B-F2CEABAC2F55}" srcOrd="3" destOrd="0" presId="urn:microsoft.com/office/officeart/2005/8/layout/cycle4"/>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359D0C-7747-DC45-A4BF-A126F59DEA83}">
      <dsp:nvSpPr>
        <dsp:cNvPr id="0" name=""/>
        <dsp:cNvSpPr/>
      </dsp:nvSpPr>
      <dsp:spPr>
        <a:xfrm>
          <a:off x="5351436" y="3717096"/>
          <a:ext cx="2921062" cy="149750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US" sz="1800" b="1" i="0" u="none" kern="1200" dirty="0">
              <a:solidFill>
                <a:schemeClr val="accent1"/>
              </a:solidFill>
              <a:latin typeface="Arial" panose="020B0604020202020204" pitchFamily="34" charset="0"/>
              <a:cs typeface="Arial" panose="020B0604020202020204" pitchFamily="34" charset="0"/>
            </a:rPr>
            <a:t>Analytical Testing &amp; Validation</a:t>
          </a:r>
          <a:endParaRPr lang="en-US" sz="1800" b="1" kern="1200" dirty="0">
            <a:solidFill>
              <a:schemeClr val="accent1"/>
            </a:solidFill>
            <a:latin typeface="Arial" panose="020B0604020202020204" pitchFamily="34" charset="0"/>
            <a:cs typeface="Arial" panose="020B0604020202020204" pitchFamily="34" charset="0"/>
          </a:endParaRPr>
        </a:p>
      </dsp:txBody>
      <dsp:txXfrm>
        <a:off x="6260649" y="4124366"/>
        <a:ext cx="1978953" cy="1057335"/>
      </dsp:txXfrm>
    </dsp:sp>
    <dsp:sp modelId="{43BD14D8-9656-1C4D-9047-B000DCA928E1}">
      <dsp:nvSpPr>
        <dsp:cNvPr id="0" name=""/>
        <dsp:cNvSpPr/>
      </dsp:nvSpPr>
      <dsp:spPr>
        <a:xfrm>
          <a:off x="1065521" y="3603308"/>
          <a:ext cx="2617697" cy="169567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r>
            <a:rPr lang="en-US" sz="1600" b="1" i="0" u="none" kern="1200" dirty="0">
              <a:solidFill>
                <a:schemeClr val="accent1"/>
              </a:solidFill>
              <a:latin typeface="Arial" panose="020B0604020202020204" pitchFamily="34" charset="0"/>
              <a:cs typeface="Arial" panose="020B0604020202020204" pitchFamily="34" charset="0"/>
            </a:rPr>
            <a:t>Insight Delivery &amp; Dashboarding</a:t>
          </a:r>
          <a:endParaRPr lang="en-US" sz="1600" b="1" kern="1200" dirty="0">
            <a:solidFill>
              <a:schemeClr val="accent1"/>
            </a:solidFill>
            <a:latin typeface="Arial" panose="020B0604020202020204" pitchFamily="34" charset="0"/>
            <a:cs typeface="Arial" panose="020B0604020202020204" pitchFamily="34" charset="0"/>
          </a:endParaRPr>
        </a:p>
      </dsp:txBody>
      <dsp:txXfrm>
        <a:off x="1102769" y="4064475"/>
        <a:ext cx="1757892" cy="1197259"/>
      </dsp:txXfrm>
    </dsp:sp>
    <dsp:sp modelId="{524A50E7-4D04-CD4F-BCFD-797563F339E0}">
      <dsp:nvSpPr>
        <dsp:cNvPr id="0" name=""/>
        <dsp:cNvSpPr/>
      </dsp:nvSpPr>
      <dsp:spPr>
        <a:xfrm>
          <a:off x="5331214" y="161801"/>
          <a:ext cx="2617697" cy="169567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t" anchorCtr="0">
          <a:noAutofit/>
        </a:bodyPr>
        <a:lstStyle/>
        <a:p>
          <a:pPr marL="171450" lvl="1" indent="-171450" algn="l" defTabSz="711200">
            <a:lnSpc>
              <a:spcPct val="90000"/>
            </a:lnSpc>
            <a:spcBef>
              <a:spcPct val="0"/>
            </a:spcBef>
            <a:spcAft>
              <a:spcPct val="15000"/>
            </a:spcAft>
            <a:buChar char="•"/>
          </a:pPr>
          <a:endParaRPr lang="en-US" sz="1600" b="1" kern="1200" dirty="0">
            <a:solidFill>
              <a:schemeClr val="accent1"/>
            </a:solidFill>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US" sz="1600" b="1" i="0" u="none" kern="1200" dirty="0">
              <a:solidFill>
                <a:schemeClr val="accent1"/>
              </a:solidFill>
              <a:latin typeface="Arial" panose="020B0604020202020204" pitchFamily="34" charset="0"/>
              <a:cs typeface="Arial" panose="020B0604020202020204" pitchFamily="34" charset="0"/>
            </a:rPr>
            <a:t>Data Collection &amp; Preparation</a:t>
          </a:r>
          <a:endParaRPr lang="en-US" sz="1600" b="0" i="0" u="none" kern="1200" dirty="0">
            <a:solidFill>
              <a:schemeClr val="accent1"/>
            </a:solidFill>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15000"/>
            </a:spcAft>
            <a:buChar char="•"/>
          </a:pPr>
          <a:endParaRPr lang="en-US" sz="1500" b="1" kern="1200" dirty="0">
            <a:solidFill>
              <a:srgbClr val="7030A0"/>
            </a:solidFill>
            <a:latin typeface="Arial" panose="020B0604020202020204" pitchFamily="34" charset="0"/>
            <a:cs typeface="Arial" panose="020B0604020202020204" pitchFamily="34" charset="0"/>
          </a:endParaRPr>
        </a:p>
      </dsp:txBody>
      <dsp:txXfrm>
        <a:off x="6153771" y="199049"/>
        <a:ext cx="1757892" cy="1197259"/>
      </dsp:txXfrm>
    </dsp:sp>
    <dsp:sp modelId="{A0162EA7-42DB-3346-BDA4-98AEE4B65B00}">
      <dsp:nvSpPr>
        <dsp:cNvPr id="0" name=""/>
        <dsp:cNvSpPr/>
      </dsp:nvSpPr>
      <dsp:spPr>
        <a:xfrm>
          <a:off x="1097222" y="191611"/>
          <a:ext cx="2617697" cy="169567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US" sz="1800" b="1" i="0" u="none" kern="1200" dirty="0">
              <a:solidFill>
                <a:schemeClr val="accent1"/>
              </a:solidFill>
              <a:latin typeface="Arial" panose="020B0604020202020204" pitchFamily="34" charset="0"/>
              <a:cs typeface="Arial" panose="020B0604020202020204" pitchFamily="34" charset="0"/>
            </a:rPr>
            <a:t>Project Planning &amp; Framing</a:t>
          </a:r>
          <a:br>
            <a:rPr lang="en-US" sz="1800" kern="1200" dirty="0"/>
          </a:br>
          <a:endParaRPr lang="en-US" sz="1800" b="1" kern="1200" dirty="0">
            <a:latin typeface="Arial" panose="020B0604020202020204" pitchFamily="34" charset="0"/>
            <a:cs typeface="Arial" panose="020B0604020202020204" pitchFamily="34" charset="0"/>
          </a:endParaRPr>
        </a:p>
      </dsp:txBody>
      <dsp:txXfrm>
        <a:off x="1134470" y="228859"/>
        <a:ext cx="1757892" cy="1197259"/>
      </dsp:txXfrm>
    </dsp:sp>
    <dsp:sp modelId="{B3E653B2-FEC1-6847-83C2-7610779C452D}">
      <dsp:nvSpPr>
        <dsp:cNvPr id="0" name=""/>
        <dsp:cNvSpPr/>
      </dsp:nvSpPr>
      <dsp:spPr>
        <a:xfrm>
          <a:off x="2238252" y="302042"/>
          <a:ext cx="2294459" cy="2294459"/>
        </a:xfrm>
        <a:prstGeom prst="pieWedg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b="0" i="0" u="none" kern="1200">
              <a:latin typeface="Arial" panose="020B0604020202020204" pitchFamily="34" charset="0"/>
              <a:cs typeface="Arial" panose="020B0604020202020204" pitchFamily="34" charset="0"/>
            </a:rPr>
            <a:t>Reviewed data for accuracy and consistency by identifying mixed data types, missing entries, and duplicate values. Ensured the dataset was reliable before analysis.</a:t>
          </a:r>
          <a:endParaRPr lang="en-US" sz="1100" kern="1200" dirty="0">
            <a:latin typeface="Arial" panose="020B0604020202020204" pitchFamily="34" charset="0"/>
            <a:cs typeface="Arial" panose="020B0604020202020204" pitchFamily="34" charset="0"/>
          </a:endParaRPr>
        </a:p>
      </dsp:txBody>
      <dsp:txXfrm>
        <a:off x="2910283" y="974073"/>
        <a:ext cx="1622428" cy="1622428"/>
      </dsp:txXfrm>
    </dsp:sp>
    <dsp:sp modelId="{848A56B8-2ED2-AC4D-A24B-52B96A2D17F0}">
      <dsp:nvSpPr>
        <dsp:cNvPr id="0" name=""/>
        <dsp:cNvSpPr/>
      </dsp:nvSpPr>
      <dsp:spPr>
        <a:xfrm rot="5400000">
          <a:off x="4638691" y="302042"/>
          <a:ext cx="2294459" cy="2294459"/>
        </a:xfrm>
        <a:prstGeom prst="pieWedg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b="0" i="0" u="none" kern="1200">
              <a:latin typeface="Arial" panose="020B0604020202020204" pitchFamily="34" charset="0"/>
              <a:cs typeface="Arial" panose="020B0604020202020204" pitchFamily="34" charset="0"/>
            </a:rPr>
            <a:t>Explored key statistics to identify trends and patterns in the dataset. Applied measures of central tendency and variability to detect outliers and understand distribution.</a:t>
          </a:r>
          <a:endParaRPr lang="en-US" sz="1100" kern="1200" dirty="0">
            <a:latin typeface="Arial" panose="020B0604020202020204" pitchFamily="34" charset="0"/>
            <a:cs typeface="Arial" panose="020B0604020202020204" pitchFamily="34" charset="0"/>
          </a:endParaRPr>
        </a:p>
      </dsp:txBody>
      <dsp:txXfrm rot="-5400000">
        <a:off x="4638691" y="974073"/>
        <a:ext cx="1622428" cy="1622428"/>
      </dsp:txXfrm>
    </dsp:sp>
    <dsp:sp modelId="{EF7EEB4A-9F77-1B45-896C-139D4767EA54}">
      <dsp:nvSpPr>
        <dsp:cNvPr id="0" name=""/>
        <dsp:cNvSpPr/>
      </dsp:nvSpPr>
      <dsp:spPr>
        <a:xfrm rot="10800000">
          <a:off x="4686233" y="2702481"/>
          <a:ext cx="2294459" cy="2294459"/>
        </a:xfrm>
        <a:prstGeom prst="pieWedg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endParaRPr lang="en-US" sz="1100" b="0" i="0" u="none" kern="1200"/>
        </a:p>
        <a:p>
          <a:pPr marL="0" lvl="0" indent="0" algn="ctr" defTabSz="488950">
            <a:lnSpc>
              <a:spcPct val="90000"/>
            </a:lnSpc>
            <a:spcBef>
              <a:spcPct val="0"/>
            </a:spcBef>
            <a:spcAft>
              <a:spcPct val="35000"/>
            </a:spcAft>
            <a:buNone/>
          </a:pPr>
          <a:r>
            <a:rPr lang="en-US" sz="1100" b="0" i="0" u="none" kern="1200">
              <a:latin typeface="Arial" panose="020B0604020202020204" pitchFamily="34" charset="0"/>
              <a:cs typeface="Arial" panose="020B0604020202020204" pitchFamily="34" charset="0"/>
            </a:rPr>
            <a:t>Used Excel pivot tables to organize and summarize data by categories. Helped reveal patterns across different segments and supported trend analysis.</a:t>
          </a:r>
          <a:endParaRPr lang="en-US" sz="1100" kern="1200" dirty="0">
            <a:latin typeface="Arial" panose="020B0604020202020204" pitchFamily="34" charset="0"/>
            <a:cs typeface="Arial" panose="020B0604020202020204" pitchFamily="34" charset="0"/>
          </a:endParaRPr>
        </a:p>
      </dsp:txBody>
      <dsp:txXfrm rot="10800000">
        <a:off x="4686233" y="2702481"/>
        <a:ext cx="1622428" cy="1622428"/>
      </dsp:txXfrm>
    </dsp:sp>
    <dsp:sp modelId="{DB91926D-165E-A44B-AAA0-83BF25E7C3CA}">
      <dsp:nvSpPr>
        <dsp:cNvPr id="0" name=""/>
        <dsp:cNvSpPr/>
      </dsp:nvSpPr>
      <dsp:spPr>
        <a:xfrm rot="16200000">
          <a:off x="2189885" y="2698856"/>
          <a:ext cx="2294459" cy="2352509"/>
        </a:xfrm>
        <a:prstGeom prst="pieWedg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0" i="0" u="none" kern="1200" dirty="0">
              <a:latin typeface="Arial" panose="020B0604020202020204" pitchFamily="34" charset="0"/>
              <a:cs typeface="Arial" panose="020B0604020202020204" pitchFamily="34" charset="0"/>
            </a:rPr>
            <a:t>Transformed insights into clear visuals using Excel. Results were organized and presented in PowerPoint to communicate findings effectively</a:t>
          </a:r>
          <a:r>
            <a:rPr lang="en-US" sz="1100" b="0" i="0" u="none" kern="1200" dirty="0">
              <a:latin typeface="Arial" panose="020B0604020202020204" pitchFamily="34" charset="0"/>
              <a:cs typeface="Arial" panose="020B0604020202020204" pitchFamily="34" charset="0"/>
            </a:rPr>
            <a:t>.</a:t>
          </a:r>
          <a:endParaRPr lang="en-US" sz="1100" kern="1200" dirty="0">
            <a:latin typeface="Arial" panose="020B0604020202020204" pitchFamily="34" charset="0"/>
            <a:cs typeface="Arial" panose="020B0604020202020204" pitchFamily="34" charset="0"/>
          </a:endParaRPr>
        </a:p>
      </dsp:txBody>
      <dsp:txXfrm rot="5400000">
        <a:off x="2849895" y="2727881"/>
        <a:ext cx="1663475" cy="1622428"/>
      </dsp:txXfrm>
    </dsp:sp>
    <dsp:sp modelId="{2EC81DFE-186B-AD4D-9371-65EE2260A64E}">
      <dsp:nvSpPr>
        <dsp:cNvPr id="0" name=""/>
        <dsp:cNvSpPr/>
      </dsp:nvSpPr>
      <dsp:spPr>
        <a:xfrm>
          <a:off x="4280404" y="2252050"/>
          <a:ext cx="792197" cy="688867"/>
        </a:xfrm>
        <a:prstGeom prst="circularArrow">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A6FB1C6-7896-8E40-B12B-F2CEABAC2F55}">
      <dsp:nvSpPr>
        <dsp:cNvPr id="0" name=""/>
        <dsp:cNvSpPr/>
      </dsp:nvSpPr>
      <dsp:spPr>
        <a:xfrm rot="10800000">
          <a:off x="4259078" y="2326886"/>
          <a:ext cx="792197" cy="688867"/>
        </a:xfrm>
        <a:prstGeom prst="circularArrow">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hoto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vert="horz" lIns="91440" tIns="45720" rIns="91440" bIns="45720" rtlCol="0" anchor="b">
            <a:normAutofit/>
          </a:bodyPr>
          <a:lstStyle>
            <a:lvl1pPr>
              <a:defRPr lang="en-US" sz="44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vert="horz" lIns="91440" tIns="45720" rIns="91440" bIns="45720" rtlCol="0">
            <a:normAutofit/>
          </a:bodyPr>
          <a:lstStyle>
            <a:lvl1pPr marL="0" indent="0">
              <a:buNone/>
              <a:defRPr lang="en-US" dirty="0">
                <a:solidFill>
                  <a:schemeClr val="tx2"/>
                </a:solidFill>
              </a:defRPr>
            </a:lvl1pPr>
          </a:lstStyle>
          <a:p>
            <a:pPr lvl="0"/>
            <a:r>
              <a:rPr lang="en-US" dirty="0"/>
              <a:t>Click to edit Master subtitle style</a:t>
            </a:r>
          </a:p>
        </p:txBody>
      </p:sp>
      <p:sp>
        <p:nvSpPr>
          <p:cNvPr id="8" name="Picture Placeholder 6">
            <a:extLst>
              <a:ext uri="{FF2B5EF4-FFF2-40B4-BE49-F238E27FC236}">
                <a16:creationId xmlns:a16="http://schemas.microsoft.com/office/drawing/2014/main" id="{F9A648C8-0436-6FAF-8B52-BA15EFB5F90C}"/>
              </a:ext>
            </a:extLst>
          </p:cNvPr>
          <p:cNvSpPr>
            <a:spLocks noGrp="1"/>
          </p:cNvSpPr>
          <p:nvPr>
            <p:ph type="pic" sz="quarter" idx="13" hasCustomPrompt="1"/>
          </p:nvPr>
        </p:nvSpPr>
        <p:spPr>
          <a:xfrm>
            <a:off x="342901" y="343038"/>
            <a:ext cx="11506200" cy="4792766"/>
          </a:xfrm>
          <a:custGeom>
            <a:avLst/>
            <a:gdLst>
              <a:gd name="connsiteX0" fmla="*/ 292023 w 11506200"/>
              <a:gd name="connsiteY0" fmla="*/ 0 h 4792766"/>
              <a:gd name="connsiteX1" fmla="*/ 11214177 w 11506200"/>
              <a:gd name="connsiteY1" fmla="*/ 0 h 4792766"/>
              <a:gd name="connsiteX2" fmla="*/ 11506200 w 11506200"/>
              <a:gd name="connsiteY2" fmla="*/ 292023 h 4792766"/>
              <a:gd name="connsiteX3" fmla="*/ 11506200 w 11506200"/>
              <a:gd name="connsiteY3" fmla="*/ 4500743 h 4792766"/>
              <a:gd name="connsiteX4" fmla="*/ 11214177 w 11506200"/>
              <a:gd name="connsiteY4" fmla="*/ 4792766 h 4792766"/>
              <a:gd name="connsiteX5" fmla="*/ 292023 w 11506200"/>
              <a:gd name="connsiteY5" fmla="*/ 4792766 h 4792766"/>
              <a:gd name="connsiteX6" fmla="*/ 0 w 11506200"/>
              <a:gd name="connsiteY6" fmla="*/ 4500743 h 4792766"/>
              <a:gd name="connsiteX7" fmla="*/ 0 w 11506200"/>
              <a:gd name="connsiteY7" fmla="*/ 292023 h 4792766"/>
              <a:gd name="connsiteX8" fmla="*/ 292023 w 11506200"/>
              <a:gd name="connsiteY8" fmla="*/ 0 h 47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4792766">
                <a:moveTo>
                  <a:pt x="292023" y="0"/>
                </a:moveTo>
                <a:lnTo>
                  <a:pt x="11214177" y="0"/>
                </a:lnTo>
                <a:cubicBezTo>
                  <a:pt x="11375457" y="0"/>
                  <a:pt x="11506200" y="130743"/>
                  <a:pt x="11506200" y="292023"/>
                </a:cubicBezTo>
                <a:lnTo>
                  <a:pt x="11506200" y="4500743"/>
                </a:lnTo>
                <a:cubicBezTo>
                  <a:pt x="11506200" y="4662023"/>
                  <a:pt x="11375457" y="4792766"/>
                  <a:pt x="11214177" y="4792766"/>
                </a:cubicBezTo>
                <a:lnTo>
                  <a:pt x="292023" y="4792766"/>
                </a:lnTo>
                <a:cubicBezTo>
                  <a:pt x="130743" y="4792766"/>
                  <a:pt x="0" y="4662023"/>
                  <a:pt x="0" y="4500743"/>
                </a:cubicBezTo>
                <a:lnTo>
                  <a:pt x="0" y="292023"/>
                </a:lnTo>
                <a:cubicBezTo>
                  <a:pt x="0" y="130743"/>
                  <a:pt x="130743" y="0"/>
                  <a:pt x="292023" y="0"/>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a:lstStyle>
            <a:lvl1pPr>
              <a:defRPr>
                <a:solidFill>
                  <a:schemeClr val="tx2"/>
                </a:solidFill>
                <a:effectLst/>
              </a:defRPr>
            </a:lvl1pPr>
          </a:lstStyle>
          <a:p>
            <a:fld id="{6CD91AB5-8D64-469B-81DF-A26B406D2B54}" type="datetime1">
              <a:rPr lang="en-US" smtClean="0"/>
              <a:t>9/17/2025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a:lstStyle>
            <a:lvl1pPr>
              <a:defRPr>
                <a:solidFill>
                  <a:schemeClr val="tx2"/>
                </a:solidFill>
                <a:effectLst/>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a:lstStyle>
            <a:lvl1pPr>
              <a:defRPr>
                <a:solidFill>
                  <a:schemeClr val="tx2"/>
                </a:solidFill>
                <a:effectLst/>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182175942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80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5998464" y="2423160"/>
            <a:ext cx="5486400" cy="3886200"/>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01BB0C55-2E11-4E7F-9EF8-868B07C6C42C}" type="datetime1">
              <a:rPr lang="en-US" smtClean="0"/>
              <a:t>9/17/2025</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418577503"/>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7644384" y="1012952"/>
            <a:ext cx="4023360" cy="1636776"/>
          </a:xfrm>
        </p:spPr>
        <p:txBody>
          <a:bodyPr anchor="b">
            <a:normAutofit/>
          </a:bodyPr>
          <a:lstStyle>
            <a:lvl1pPr>
              <a:defRPr sz="4800"/>
            </a:lvl1pPr>
          </a:lstStyle>
          <a:p>
            <a:r>
              <a:rPr lang="en-US" dirty="0"/>
              <a:t>Click to edit Master title style</a:t>
            </a:r>
          </a:p>
        </p:txBody>
      </p:sp>
      <p:sp>
        <p:nvSpPr>
          <p:cNvPr id="10" name="Picture Placeholder 8">
            <a:extLst>
              <a:ext uri="{FF2B5EF4-FFF2-40B4-BE49-F238E27FC236}">
                <a16:creationId xmlns:a16="http://schemas.microsoft.com/office/drawing/2014/main" id="{FE8E4848-C9F6-6844-AB1C-C4F0E8A472A1}"/>
              </a:ext>
            </a:extLst>
          </p:cNvPr>
          <p:cNvSpPr>
            <a:spLocks noGrp="1"/>
          </p:cNvSpPr>
          <p:nvPr>
            <p:ph type="pic" sz="quarter" idx="14" hasCustomPrompt="1"/>
          </p:nvPr>
        </p:nvSpPr>
        <p:spPr>
          <a:xfrm>
            <a:off x="342901" y="345109"/>
            <a:ext cx="6714969" cy="6163508"/>
          </a:xfrm>
          <a:custGeom>
            <a:avLst/>
            <a:gdLst>
              <a:gd name="connsiteX0" fmla="*/ 281857 w 6714969"/>
              <a:gd name="connsiteY0" fmla="*/ 0 h 6163508"/>
              <a:gd name="connsiteX1" fmla="*/ 6433112 w 6714969"/>
              <a:gd name="connsiteY1" fmla="*/ 0 h 6163508"/>
              <a:gd name="connsiteX2" fmla="*/ 6714969 w 6714969"/>
              <a:gd name="connsiteY2" fmla="*/ 281857 h 6163508"/>
              <a:gd name="connsiteX3" fmla="*/ 6714969 w 6714969"/>
              <a:gd name="connsiteY3" fmla="*/ 5881651 h 6163508"/>
              <a:gd name="connsiteX4" fmla="*/ 6433112 w 6714969"/>
              <a:gd name="connsiteY4" fmla="*/ 6163508 h 6163508"/>
              <a:gd name="connsiteX5" fmla="*/ 281857 w 6714969"/>
              <a:gd name="connsiteY5" fmla="*/ 6163508 h 6163508"/>
              <a:gd name="connsiteX6" fmla="*/ 0 w 6714969"/>
              <a:gd name="connsiteY6" fmla="*/ 5881651 h 6163508"/>
              <a:gd name="connsiteX7" fmla="*/ 0 w 6714969"/>
              <a:gd name="connsiteY7" fmla="*/ 281857 h 6163508"/>
              <a:gd name="connsiteX8" fmla="*/ 281857 w 6714969"/>
              <a:gd name="connsiteY8" fmla="*/ 0 h 616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4969" h="6163508">
                <a:moveTo>
                  <a:pt x="281857" y="0"/>
                </a:moveTo>
                <a:lnTo>
                  <a:pt x="6433112" y="0"/>
                </a:lnTo>
                <a:cubicBezTo>
                  <a:pt x="6588777" y="0"/>
                  <a:pt x="6714969" y="126192"/>
                  <a:pt x="6714969" y="281857"/>
                </a:cubicBezTo>
                <a:lnTo>
                  <a:pt x="6714969" y="5881651"/>
                </a:lnTo>
                <a:cubicBezTo>
                  <a:pt x="6714969" y="6037316"/>
                  <a:pt x="6588777" y="6163508"/>
                  <a:pt x="6433112" y="6163508"/>
                </a:cubicBezTo>
                <a:lnTo>
                  <a:pt x="281857" y="6163508"/>
                </a:lnTo>
                <a:cubicBezTo>
                  <a:pt x="126192" y="6163508"/>
                  <a:pt x="0" y="6037316"/>
                  <a:pt x="0" y="5881651"/>
                </a:cubicBezTo>
                <a:lnTo>
                  <a:pt x="0" y="281857"/>
                </a:lnTo>
                <a:cubicBezTo>
                  <a:pt x="0" y="126192"/>
                  <a:pt x="126192" y="0"/>
                  <a:pt x="281857" y="0"/>
                </a:cubicBezTo>
                <a:close/>
              </a:path>
            </a:pathLst>
          </a:custGeom>
          <a:blipFill dpi="0" rotWithShape="1">
            <a:blip r:embed="rId2">
              <a:alphaModFix amt="65000"/>
            </a:blip>
            <a:srcRect/>
            <a:stretch>
              <a:fillRect/>
            </a:stretch>
          </a:blipFill>
        </p:spPr>
        <p:txBody>
          <a:bodyPr wrap="square">
            <a:noAutofit/>
          </a:bodyPr>
          <a:lstStyle>
            <a:lvl1pPr marL="0" indent="0">
              <a:buNone/>
              <a:defRPr/>
            </a:lvl1pPr>
          </a:lstStyle>
          <a:p>
            <a:r>
              <a:rPr lang="en-US" dirty="0"/>
              <a:t>.</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644384" y="2896616"/>
            <a:ext cx="4023360" cy="3364992"/>
          </a:xfrm>
        </p:spPr>
        <p:txBody>
          <a:bodyPr vert="horz" lIns="91440" tIns="45720" rIns="91440" bIns="45720" rtlCol="0">
            <a:normAutofit/>
          </a:bodyPr>
          <a:lstStyle>
            <a:lvl1pPr marL="342900" indent="-3429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marL="228600" lvl="0" indent="-228600"/>
            <a:r>
              <a:rPr lang="en-US" dirty="0"/>
              <a:t>Click to edit Master text styles</a:t>
            </a:r>
          </a:p>
          <a:p>
            <a:pPr marL="228600" lvl="1" indent="-228600"/>
            <a:r>
              <a:rPr lang="en-US" dirty="0"/>
              <a:t>Second level</a:t>
            </a:r>
          </a:p>
          <a:p>
            <a:pPr marL="228600" lvl="2" indent="-228600"/>
            <a:r>
              <a:rPr lang="en-US" dirty="0"/>
              <a:t>Third level</a:t>
            </a:r>
          </a:p>
          <a:p>
            <a:pPr marL="228600" lvl="3" indent="-228600"/>
            <a:r>
              <a:rPr lang="en-US" dirty="0"/>
              <a:t>Fourth level</a:t>
            </a:r>
          </a:p>
          <a:p>
            <a:pPr marL="228600" lvl="4" indent="-228600"/>
            <a:r>
              <a:rPr lang="en-US" dirty="0"/>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0AC9FCAD-E19B-4A0F-866E-979EDEC4B525}" type="datetime1">
              <a:rPr lang="en-US" smtClean="0"/>
              <a:t>9/17/2025</a:t>
            </a:fld>
            <a:endParaRPr lang="en-US"/>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4251473858"/>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anchor="t">
            <a:normAutofit/>
          </a:bodyPr>
          <a:lstStyle>
            <a:lvl1pPr>
              <a:defRPr sz="4400"/>
            </a:lvl1pPr>
          </a:lstStyle>
          <a:p>
            <a:r>
              <a:rPr lang="en-US" dirty="0"/>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97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A79B4A14-E3E2-4038-B0C4-0EC5ECBDA17A}" type="datetime1">
              <a:rPr lang="en-US" smtClean="0"/>
              <a:t>9/17/2025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071745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anchor="t">
            <a:normAutofit/>
          </a:bodyPr>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2301396-E7F4-44BB-B3C1-CAADE8EE1BCB}" type="datetime1">
              <a:rPr lang="en-US" smtClean="0"/>
              <a:t>9/17/2025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9724412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anchor="t">
            <a:normAutofit/>
          </a:bodyPr>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C603B70-0873-4F91-B20E-188F8FCBC95A}" type="datetime1">
              <a:rPr lang="en-US" smtClean="0"/>
              <a:t>9/17/2025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680152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4032504" cy="3621024"/>
          </a:xfrm>
        </p:spPr>
        <p:txBody>
          <a:bodyPr anchor="t">
            <a:normAutofit/>
          </a:bodyPr>
          <a:lstStyle>
            <a:lvl1pPr>
              <a:defRPr sz="3200"/>
            </a:lvl1pPr>
          </a:lstStyle>
          <a:p>
            <a:r>
              <a:rPr lang="en-US" dirty="0"/>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422392" y="640080"/>
            <a:ext cx="597103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A211211-1BBF-43C8-98F1-415153382D43}" type="datetime1">
              <a:rPr lang="en-US" smtClean="0"/>
              <a:t>9/17/2025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29169301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vert="horz" lIns="91440" tIns="45720" rIns="91440" bIns="45720" rtlCol="0" anchor="t">
            <a:normAutofit/>
          </a:bodyPr>
          <a:lstStyle>
            <a:lvl1pPr>
              <a:defRPr lang="en-US" dirty="0"/>
            </a:lvl1pPr>
          </a:lstStyle>
          <a:p>
            <a:pPr lvl="0"/>
            <a:r>
              <a:rPr lang="en-US" dirty="0"/>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425696" y="640080"/>
            <a:ext cx="7159752" cy="57197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423C37F1-4FE0-40C5-A1CC-AC65E60D9E3F}" type="datetime1">
              <a:rPr lang="en-US" smtClean="0"/>
              <a:t>9/17/2025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6156439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anchor="b"/>
          <a:lstStyle/>
          <a:p>
            <a:r>
              <a:rPr lang="en-US" dirty="0"/>
              <a:t>Click to edit Master title style</a:t>
            </a:r>
          </a:p>
        </p:txBody>
      </p:sp>
      <p:sp>
        <p:nvSpPr>
          <p:cNvPr id="4" name="Picture Placeholder 3">
            <a:extLst>
              <a:ext uri="{FF2B5EF4-FFF2-40B4-BE49-F238E27FC236}">
                <a16:creationId xmlns:a16="http://schemas.microsoft.com/office/drawing/2014/main" id="{EF226A48-373B-47E6-1E90-9892366CC9F0}"/>
              </a:ext>
            </a:extLst>
          </p:cNvPr>
          <p:cNvSpPr>
            <a:spLocks noGrp="1"/>
          </p:cNvSpPr>
          <p:nvPr>
            <p:ph type="pic" sz="quarter" idx="13" hasCustomPrompt="1"/>
          </p:nvPr>
        </p:nvSpPr>
        <p:spPr>
          <a:xfrm>
            <a:off x="342900" y="342900"/>
            <a:ext cx="4501152" cy="6172200"/>
          </a:xfrm>
          <a:custGeom>
            <a:avLst/>
            <a:gdLst>
              <a:gd name="connsiteX0" fmla="*/ 332635 w 4501152"/>
              <a:gd name="connsiteY0" fmla="*/ 0 h 6172200"/>
              <a:gd name="connsiteX1" fmla="*/ 4168517 w 4501152"/>
              <a:gd name="connsiteY1" fmla="*/ 0 h 6172200"/>
              <a:gd name="connsiteX2" fmla="*/ 4501152 w 4501152"/>
              <a:gd name="connsiteY2" fmla="*/ 331423 h 6172200"/>
              <a:gd name="connsiteX3" fmla="*/ 4501152 w 4501152"/>
              <a:gd name="connsiteY3" fmla="*/ 5840778 h 6172200"/>
              <a:gd name="connsiteX4" fmla="*/ 4168517 w 4501152"/>
              <a:gd name="connsiteY4" fmla="*/ 6172200 h 6172200"/>
              <a:gd name="connsiteX5" fmla="*/ 332635 w 4501152"/>
              <a:gd name="connsiteY5" fmla="*/ 6172200 h 6172200"/>
              <a:gd name="connsiteX6" fmla="*/ 0 w 4501152"/>
              <a:gd name="connsiteY6" fmla="*/ 5840778 h 6172200"/>
              <a:gd name="connsiteX7" fmla="*/ 0 w 4501152"/>
              <a:gd name="connsiteY7" fmla="*/ 331423 h 6172200"/>
              <a:gd name="connsiteX8" fmla="*/ 332635 w 4501152"/>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1152" h="6172200">
                <a:moveTo>
                  <a:pt x="332635" y="0"/>
                </a:moveTo>
                <a:lnTo>
                  <a:pt x="4168517" y="0"/>
                </a:lnTo>
                <a:cubicBezTo>
                  <a:pt x="4352226" y="0"/>
                  <a:pt x="4501152" y="148383"/>
                  <a:pt x="4501152" y="331423"/>
                </a:cubicBezTo>
                <a:lnTo>
                  <a:pt x="4501152" y="5840778"/>
                </a:lnTo>
                <a:cubicBezTo>
                  <a:pt x="4501152" y="6023817"/>
                  <a:pt x="4352226" y="6172200"/>
                  <a:pt x="4168517" y="6172200"/>
                </a:cubicBezTo>
                <a:lnTo>
                  <a:pt x="332635" y="6172200"/>
                </a:lnTo>
                <a:cubicBezTo>
                  <a:pt x="148926" y="6172200"/>
                  <a:pt x="0" y="6023817"/>
                  <a:pt x="0" y="5840778"/>
                </a:cubicBezTo>
                <a:lnTo>
                  <a:pt x="0" y="331423"/>
                </a:lnTo>
                <a:cubicBezTo>
                  <a:pt x="0" y="148383"/>
                  <a:pt x="148926" y="0"/>
                  <a:pt x="332635"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B0F37310-2C84-4F72-97F3-ED5E52F7A674}" type="datetime1">
              <a:rPr lang="en-US" smtClean="0"/>
              <a:t>9/17/2025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2019665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AED7373D-8BEF-4D11-A85D-4ADD8461D8CF}" type="datetime1">
              <a:rPr lang="en-US" smtClean="0"/>
              <a:t>9/17/2025</a:t>
            </a:fld>
            <a:endParaRPr lang="en-US"/>
          </a:p>
        </p:txBody>
      </p:sp>
      <p:sp>
        <p:nvSpPr>
          <p:cNvPr id="4" name="Picture Placeholder 3">
            <a:extLst>
              <a:ext uri="{FF2B5EF4-FFF2-40B4-BE49-F238E27FC236}">
                <a16:creationId xmlns:a16="http://schemas.microsoft.com/office/drawing/2014/main" id="{7F11DC52-D1FD-A255-1A04-7A15A9DE3C8F}"/>
              </a:ext>
            </a:extLst>
          </p:cNvPr>
          <p:cNvSpPr>
            <a:spLocks noGrp="1"/>
          </p:cNvSpPr>
          <p:nvPr>
            <p:ph type="pic" sz="quarter" idx="13" hasCustomPrompt="1"/>
          </p:nvPr>
        </p:nvSpPr>
        <p:spPr>
          <a:xfrm>
            <a:off x="7353304" y="352327"/>
            <a:ext cx="4495799" cy="6172200"/>
          </a:xfrm>
          <a:custGeom>
            <a:avLst/>
            <a:gdLst>
              <a:gd name="connsiteX0" fmla="*/ 293171 w 4495799"/>
              <a:gd name="connsiteY0" fmla="*/ 0 h 6172200"/>
              <a:gd name="connsiteX1" fmla="*/ 4202628 w 4495799"/>
              <a:gd name="connsiteY1" fmla="*/ 0 h 6172200"/>
              <a:gd name="connsiteX2" fmla="*/ 4495799 w 4495799"/>
              <a:gd name="connsiteY2" fmla="*/ 293171 h 6172200"/>
              <a:gd name="connsiteX3" fmla="*/ 4495799 w 4495799"/>
              <a:gd name="connsiteY3" fmla="*/ 5879029 h 6172200"/>
              <a:gd name="connsiteX4" fmla="*/ 4202628 w 4495799"/>
              <a:gd name="connsiteY4" fmla="*/ 6172200 h 6172200"/>
              <a:gd name="connsiteX5" fmla="*/ 293171 w 4495799"/>
              <a:gd name="connsiteY5" fmla="*/ 6172200 h 6172200"/>
              <a:gd name="connsiteX6" fmla="*/ 0 w 4495799"/>
              <a:gd name="connsiteY6" fmla="*/ 5879029 h 6172200"/>
              <a:gd name="connsiteX7" fmla="*/ 0 w 4495799"/>
              <a:gd name="connsiteY7" fmla="*/ 293171 h 6172200"/>
              <a:gd name="connsiteX8" fmla="*/ 293171 w 4495799"/>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799" h="6172200">
                <a:moveTo>
                  <a:pt x="293171" y="0"/>
                </a:moveTo>
                <a:lnTo>
                  <a:pt x="4202628" y="0"/>
                </a:lnTo>
                <a:cubicBezTo>
                  <a:pt x="4364542" y="0"/>
                  <a:pt x="4495799" y="131257"/>
                  <a:pt x="4495799" y="293171"/>
                </a:cubicBezTo>
                <a:lnTo>
                  <a:pt x="4495799" y="5879029"/>
                </a:lnTo>
                <a:cubicBezTo>
                  <a:pt x="4495799" y="6040943"/>
                  <a:pt x="4364542" y="6172200"/>
                  <a:pt x="4202628" y="6172200"/>
                </a:cubicBezTo>
                <a:lnTo>
                  <a:pt x="293171" y="6172200"/>
                </a:lnTo>
                <a:cubicBezTo>
                  <a:pt x="131257" y="6172200"/>
                  <a:pt x="0" y="6040943"/>
                  <a:pt x="0" y="5879029"/>
                </a:cubicBezTo>
                <a:lnTo>
                  <a:pt x="0" y="293171"/>
                </a:lnTo>
                <a:cubicBezTo>
                  <a:pt x="0" y="131257"/>
                  <a:pt x="131257" y="0"/>
                  <a:pt x="293171"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36960207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9539F8C7-DD74-7177-C2DA-02533B6576FD}"/>
              </a:ext>
            </a:extLst>
          </p:cNvPr>
          <p:cNvSpPr>
            <a:spLocks noGrp="1"/>
          </p:cNvSpPr>
          <p:nvPr>
            <p:ph type="pic" sz="quarter" idx="13" hasCustomPrompt="1"/>
          </p:nvPr>
        </p:nvSpPr>
        <p:spPr>
          <a:xfrm>
            <a:off x="339373"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804D0A65-74B1-4258-9347-517577BEF7B0}" type="datetime1">
              <a:rPr lang="en-US" smtClean="0"/>
              <a:t>9/17/2025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341486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A0796B54-ED46-4036-80F8-E8EFB102CB24}" type="datetime1">
              <a:rPr lang="en-US" smtClean="0"/>
              <a:t>9/17/2025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29030578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B3B00591-709C-49DC-8FE0-9F32B5969F72}" type="datetime1">
              <a:rPr lang="en-US" smtClean="0"/>
              <a:t>9/17/2025</a:t>
            </a:fld>
            <a:endParaRPr lang="en-US"/>
          </a:p>
        </p:txBody>
      </p:sp>
      <p:sp>
        <p:nvSpPr>
          <p:cNvPr id="4" name="Picture Placeholder 3">
            <a:extLst>
              <a:ext uri="{FF2B5EF4-FFF2-40B4-BE49-F238E27FC236}">
                <a16:creationId xmlns:a16="http://schemas.microsoft.com/office/drawing/2014/main" id="{26FEEE5C-15B3-8386-23D3-B6B236C668F2}"/>
              </a:ext>
            </a:extLst>
          </p:cNvPr>
          <p:cNvSpPr>
            <a:spLocks noGrp="1"/>
          </p:cNvSpPr>
          <p:nvPr>
            <p:ph type="pic" sz="quarter" idx="13" hasCustomPrompt="1"/>
          </p:nvPr>
        </p:nvSpPr>
        <p:spPr>
          <a:xfrm>
            <a:off x="8046768"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3168458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anchor="b"/>
          <a:lstStyle/>
          <a:p>
            <a:r>
              <a:rPr lang="en-US" dirty="0"/>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hasCustomPrompt="1"/>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53D0D37D-152B-44E6-AB8F-60E41FE679D7}" type="datetime1">
              <a:rPr lang="en-US" smtClean="0"/>
              <a:t>9/17/2025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17635484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93FD62D-5EED-4798-9EBA-B6E1A9B98072}" type="datetime1">
              <a:rPr lang="en-US" smtClean="0"/>
              <a:t>9/17/2025</a:t>
            </a:fld>
            <a:endParaRPr lang="en-US"/>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hasCustomPrompt="1"/>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16221726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anchor="b"/>
          <a:lstStyle/>
          <a:p>
            <a:r>
              <a:rPr lang="en-US" dirty="0"/>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hasCustomPrompt="1"/>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6FCFE97D-4F8B-4270-9223-9617008B9FA3}" type="datetime1">
              <a:rPr lang="en-US" smtClean="0"/>
              <a:t>9/17/2025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22255140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anchor="b"/>
          <a:lstStyle/>
          <a:p>
            <a:r>
              <a:rPr lang="en-US" dirty="0"/>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BE1B1D5C-1F84-4585-9043-549E87BD77AE}" type="datetime1">
              <a:rPr lang="en-US" smtClean="0"/>
              <a:t>9/17/2025</a:t>
            </a:fld>
            <a:endParaRPr lang="en-US"/>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hasCustomPrompt="1"/>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5880226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anchor="b"/>
          <a:lstStyle/>
          <a:p>
            <a:r>
              <a:rPr lang="en-US" dirty="0"/>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hasCustomPrompt="1"/>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1EB90F8-5A2D-4795-872B-662FE96339B2}" type="datetime1">
              <a:rPr lang="en-US" smtClean="0"/>
              <a:t>9/17/2025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16008553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anchor="b"/>
          <a:lstStyle/>
          <a:p>
            <a:r>
              <a:rPr lang="en-US" dirty="0"/>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hasCustomPrompt="1"/>
          </p:nvPr>
        </p:nvSpPr>
        <p:spPr>
          <a:xfrm>
            <a:off x="4502843" y="342901"/>
            <a:ext cx="7346257"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9A22F9C2-5647-4E58-BE9B-A16834D13FE3}" type="datetime1">
              <a:rPr lang="en-US" smtClean="0"/>
              <a:t>9/17/2025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42397054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dirty="0"/>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hasCustomPrompt="1"/>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0" indent="0">
              <a:buNone/>
              <a:defRPr sz="1600"/>
            </a:lvl1pPr>
            <a:lvl2pPr marL="228600" indent="0">
              <a:buNone/>
              <a:defRPr sz="1400"/>
            </a:lvl2pPr>
            <a:lvl3pPr marL="457200" indent="0">
              <a:buNone/>
              <a:defRPr sz="1400"/>
            </a:lvl3pPr>
            <a:lvl4pPr marL="685800" indent="0">
              <a:buNone/>
              <a:defRPr sz="1400"/>
            </a:lvl4pPr>
            <a:lvl5pPr marL="914400" indent="0">
              <a:buNone/>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9B124E6D-88B1-474F-9E7C-C29F02FACC38}" type="datetime1">
              <a:rPr lang="en-US" smtClean="0"/>
              <a:t>9/17/2025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15151756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2" y="5111854"/>
            <a:ext cx="3739279" cy="1389888"/>
          </a:xfrm>
        </p:spPr>
        <p:txBody>
          <a:bodyPr anchor="t">
            <a:normAutofit/>
          </a:bodyPr>
          <a:lstStyle>
            <a:lvl1pPr>
              <a:defRPr sz="3200"/>
            </a:lvl1pPr>
          </a:lstStyle>
          <a:p>
            <a:r>
              <a:rPr lang="en-US" dirty="0"/>
              <a:t>Click to edit Master title style</a:t>
            </a:r>
          </a:p>
        </p:txBody>
      </p:sp>
      <p:sp>
        <p:nvSpPr>
          <p:cNvPr id="19" name="Picture Placeholder 17">
            <a:extLst>
              <a:ext uri="{FF2B5EF4-FFF2-40B4-BE49-F238E27FC236}">
                <a16:creationId xmlns:a16="http://schemas.microsoft.com/office/drawing/2014/main" id="{D5837EDE-723C-6CF6-EB95-3AEDA1F07E9E}"/>
              </a:ext>
            </a:extLst>
          </p:cNvPr>
          <p:cNvSpPr>
            <a:spLocks noGrp="1"/>
          </p:cNvSpPr>
          <p:nvPr>
            <p:ph type="pic" sz="quarter" idx="15" hasCustomPrompt="1"/>
          </p:nvPr>
        </p:nvSpPr>
        <p:spPr>
          <a:xfrm>
            <a:off x="339373" y="320043"/>
            <a:ext cx="11509730" cy="4404825"/>
          </a:xfrm>
          <a:custGeom>
            <a:avLst/>
            <a:gdLst>
              <a:gd name="connsiteX0" fmla="*/ 299132 w 11509730"/>
              <a:gd name="connsiteY0" fmla="*/ 0 h 4404825"/>
              <a:gd name="connsiteX1" fmla="*/ 11210598 w 11509730"/>
              <a:gd name="connsiteY1" fmla="*/ 0 h 4404825"/>
              <a:gd name="connsiteX2" fmla="*/ 11509730 w 11509730"/>
              <a:gd name="connsiteY2" fmla="*/ 299132 h 4404825"/>
              <a:gd name="connsiteX3" fmla="*/ 11509730 w 11509730"/>
              <a:gd name="connsiteY3" fmla="*/ 4105693 h 4404825"/>
              <a:gd name="connsiteX4" fmla="*/ 11210598 w 11509730"/>
              <a:gd name="connsiteY4" fmla="*/ 4404825 h 4404825"/>
              <a:gd name="connsiteX5" fmla="*/ 299132 w 11509730"/>
              <a:gd name="connsiteY5" fmla="*/ 4404825 h 4404825"/>
              <a:gd name="connsiteX6" fmla="*/ 0 w 11509730"/>
              <a:gd name="connsiteY6" fmla="*/ 4105693 h 4404825"/>
              <a:gd name="connsiteX7" fmla="*/ 0 w 11509730"/>
              <a:gd name="connsiteY7" fmla="*/ 299132 h 4404825"/>
              <a:gd name="connsiteX8" fmla="*/ 299132 w 11509730"/>
              <a:gd name="connsiteY8" fmla="*/ 0 h 44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4404825">
                <a:moveTo>
                  <a:pt x="299132" y="0"/>
                </a:moveTo>
                <a:lnTo>
                  <a:pt x="11210598" y="0"/>
                </a:lnTo>
                <a:cubicBezTo>
                  <a:pt x="11375804" y="0"/>
                  <a:pt x="11509730" y="133926"/>
                  <a:pt x="11509730" y="299132"/>
                </a:cubicBezTo>
                <a:lnTo>
                  <a:pt x="11509730" y="4105693"/>
                </a:lnTo>
                <a:cubicBezTo>
                  <a:pt x="11509730" y="4270899"/>
                  <a:pt x="11375804" y="4404825"/>
                  <a:pt x="11210598" y="4404825"/>
                </a:cubicBezTo>
                <a:lnTo>
                  <a:pt x="299132" y="4404825"/>
                </a:lnTo>
                <a:cubicBezTo>
                  <a:pt x="133926" y="4404825"/>
                  <a:pt x="0" y="4270899"/>
                  <a:pt x="0" y="4105693"/>
                </a:cubicBezTo>
                <a:lnTo>
                  <a:pt x="0" y="299132"/>
                </a:lnTo>
                <a:cubicBezTo>
                  <a:pt x="0" y="133926"/>
                  <a:pt x="133926" y="0"/>
                  <a:pt x="299132"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0D21C7E-4348-443E-B7C8-EE213DFF1CB1}" type="datetime1">
              <a:rPr lang="en-US" smtClean="0"/>
              <a:t>9/17/2025</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51928" y="5111854"/>
            <a:ext cx="6400800" cy="1389888"/>
          </a:xfrm>
        </p:spPr>
        <p:txBody>
          <a:bodyPr>
            <a:norm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400"/>
            </a:lvl3pPr>
            <a:lvl4pPr marL="685800" indent="0">
              <a:buFont typeface="Arial" panose="020B0604020202020204" pitchFamily="34" charset="0"/>
              <a:buNone/>
              <a:defRPr sz="1400"/>
            </a:lvl4pPr>
            <a:lvl5pPr marL="914400" indent="0">
              <a:buFont typeface="Arial" panose="020B0604020202020204" pitchFamily="34" charset="0"/>
              <a:buNone/>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28133648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dirty="0"/>
              <a:t>Click to edit Master title style</a:t>
            </a:r>
          </a:p>
        </p:txBody>
      </p:sp>
      <p:sp>
        <p:nvSpPr>
          <p:cNvPr id="9" name="Picture Placeholder 8">
            <a:extLst>
              <a:ext uri="{FF2B5EF4-FFF2-40B4-BE49-F238E27FC236}">
                <a16:creationId xmlns:a16="http://schemas.microsoft.com/office/drawing/2014/main" id="{1BCE7E7D-ED4A-B625-6CB8-4D71682F63D4}"/>
              </a:ext>
            </a:extLst>
          </p:cNvPr>
          <p:cNvSpPr>
            <a:spLocks noGrp="1"/>
          </p:cNvSpPr>
          <p:nvPr>
            <p:ph type="pic" sz="quarter" idx="13" hasCustomPrompt="1"/>
          </p:nvPr>
        </p:nvSpPr>
        <p:spPr>
          <a:xfrm>
            <a:off x="339373" y="320042"/>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5E2BB8D-1BA0-4790-987D-651470CA8928}" type="datetime1">
              <a:rPr lang="en-US" smtClean="0"/>
              <a:t>9/17/2025</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rm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400"/>
            </a:lvl4pPr>
            <a:lvl5pPr marL="1085850" indent="-171450">
              <a:buFont typeface="Arial" panose="020B0604020202020204"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1888866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vert="horz" lIns="91440" tIns="45720" rIns="91440" bIns="45720" rtlCol="0" anchor="t">
            <a:normAutofit/>
          </a:bodyPr>
          <a:lstStyle>
            <a:lvl1pPr>
              <a:defRPr lang="en-US" sz="52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vert="horz" lIns="91440" tIns="45720" rIns="91440" bIns="45720" rtlCol="0" anchor="b">
            <a:normAutofit/>
          </a:bodyPr>
          <a:lstStyle>
            <a:lvl1pPr marL="0" indent="0">
              <a:buNone/>
              <a:defRPr lang="en-US" dirty="0">
                <a:solidFill>
                  <a:schemeClr val="tx2"/>
                </a:solidFill>
              </a:defRPr>
            </a:lvl1pPr>
          </a:lstStyle>
          <a:p>
            <a:pPr lvl="0"/>
            <a:r>
              <a:rPr lang="en-US" dirty="0"/>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hasCustomPrompt="1"/>
          </p:nvPr>
        </p:nvSpPr>
        <p:spPr>
          <a:xfrm>
            <a:off x="5591348"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164B5AC7-D387-41BC-BBB6-F6DD0E8CACDB}" type="datetime1">
              <a:rPr lang="en-US" smtClean="0"/>
              <a:t>9/17/2025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3985002223"/>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86A25225-80A2-7139-2A81-39CA926639FF}"/>
              </a:ext>
            </a:extLst>
          </p:cNvPr>
          <p:cNvSpPr>
            <a:spLocks noGrp="1"/>
          </p:cNvSpPr>
          <p:nvPr>
            <p:ph type="pic" sz="quarter" idx="13" hasCustomPrompt="1"/>
          </p:nvPr>
        </p:nvSpPr>
        <p:spPr>
          <a:xfrm>
            <a:off x="339373" y="3067414"/>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519672"/>
            <a:ext cx="3494314" cy="338328"/>
          </a:xfrm>
        </p:spPr>
        <p:txBody>
          <a:bodyPr/>
          <a:lstStyle/>
          <a:p>
            <a:fld id="{48CD4B21-9C97-4358-8E22-9F49A31BDF6B}" type="datetime1">
              <a:rPr lang="en-US" smtClean="0"/>
              <a:t>9/17/2025</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rm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400"/>
            </a:lvl4pPr>
            <a:lvl5pPr marL="1085850" indent="-171450">
              <a:buFont typeface="Arial" panose="020B0604020202020204" pitchFamily="34" charset="0"/>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6519672"/>
            <a:ext cx="2805405" cy="338328"/>
          </a:xfrm>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6519672"/>
            <a:ext cx="429207" cy="338328"/>
          </a:xfrm>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28104651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11155680" cy="970463"/>
          </a:xfrm>
        </p:spPr>
        <p:txBody>
          <a:bodyPr anchor="ctr"/>
          <a:lstStyle/>
          <a:p>
            <a:r>
              <a:rPr lang="en-US" dirty="0"/>
              <a:t>Click to edit Master title style</a:t>
            </a:r>
          </a:p>
        </p:txBody>
      </p:sp>
      <p:sp>
        <p:nvSpPr>
          <p:cNvPr id="10" name="Picture Placeholder 9">
            <a:extLst>
              <a:ext uri="{FF2B5EF4-FFF2-40B4-BE49-F238E27FC236}">
                <a16:creationId xmlns:a16="http://schemas.microsoft.com/office/drawing/2014/main" id="{45F6FDB5-F783-3538-287C-754C11C30975}"/>
              </a:ext>
            </a:extLst>
          </p:cNvPr>
          <p:cNvSpPr>
            <a:spLocks noGrp="1"/>
          </p:cNvSpPr>
          <p:nvPr>
            <p:ph type="pic" sz="quarter" idx="13" hasCustomPrompt="1"/>
          </p:nvPr>
        </p:nvSpPr>
        <p:spPr>
          <a:xfrm>
            <a:off x="429768" y="1828800"/>
            <a:ext cx="6176399" cy="4425696"/>
          </a:xfrm>
          <a:custGeom>
            <a:avLst/>
            <a:gdLst>
              <a:gd name="connsiteX0" fmla="*/ 325421 w 6450717"/>
              <a:gd name="connsiteY0" fmla="*/ 0 h 4425696"/>
              <a:gd name="connsiteX1" fmla="*/ 6125296 w 6450717"/>
              <a:gd name="connsiteY1" fmla="*/ 0 h 4425696"/>
              <a:gd name="connsiteX2" fmla="*/ 6450717 w 6450717"/>
              <a:gd name="connsiteY2" fmla="*/ 325421 h 4425696"/>
              <a:gd name="connsiteX3" fmla="*/ 6450717 w 6450717"/>
              <a:gd name="connsiteY3" fmla="*/ 4100275 h 4425696"/>
              <a:gd name="connsiteX4" fmla="*/ 6125296 w 6450717"/>
              <a:gd name="connsiteY4" fmla="*/ 4425696 h 4425696"/>
              <a:gd name="connsiteX5" fmla="*/ 325421 w 6450717"/>
              <a:gd name="connsiteY5" fmla="*/ 4425696 h 4425696"/>
              <a:gd name="connsiteX6" fmla="*/ 0 w 6450717"/>
              <a:gd name="connsiteY6" fmla="*/ 4100275 h 4425696"/>
              <a:gd name="connsiteX7" fmla="*/ 0 w 6450717"/>
              <a:gd name="connsiteY7" fmla="*/ 325421 h 4425696"/>
              <a:gd name="connsiteX8" fmla="*/ 325421 w 6450717"/>
              <a:gd name="connsiteY8" fmla="*/ 0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0717" h="4425696">
                <a:moveTo>
                  <a:pt x="325421" y="0"/>
                </a:moveTo>
                <a:lnTo>
                  <a:pt x="6125296" y="0"/>
                </a:lnTo>
                <a:cubicBezTo>
                  <a:pt x="6305021" y="0"/>
                  <a:pt x="6450717" y="145696"/>
                  <a:pt x="6450717" y="325421"/>
                </a:cubicBezTo>
                <a:lnTo>
                  <a:pt x="6450717" y="4100275"/>
                </a:lnTo>
                <a:cubicBezTo>
                  <a:pt x="6450717" y="4280000"/>
                  <a:pt x="6305021" y="4425696"/>
                  <a:pt x="6125296" y="4425696"/>
                </a:cubicBezTo>
                <a:lnTo>
                  <a:pt x="325421" y="4425696"/>
                </a:lnTo>
                <a:cubicBezTo>
                  <a:pt x="145696" y="4425696"/>
                  <a:pt x="0" y="4280000"/>
                  <a:pt x="0" y="4100275"/>
                </a:cubicBezTo>
                <a:lnTo>
                  <a:pt x="0" y="325421"/>
                </a:lnTo>
                <a:cubicBezTo>
                  <a:pt x="0" y="145696"/>
                  <a:pt x="145696" y="0"/>
                  <a:pt x="325421"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287768" y="1828800"/>
            <a:ext cx="4297680" cy="442887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B98FABC-5F70-4DE9-8A42-1DE3D93319BF}" type="datetime1">
              <a:rPr lang="en-US" smtClean="0"/>
              <a:t>9/17/2025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5852065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dirty="0"/>
              <a:t>Click to edit Master title style</a:t>
            </a:r>
          </a:p>
        </p:txBody>
      </p:sp>
      <p:sp>
        <p:nvSpPr>
          <p:cNvPr id="9" name="Picture Placeholder 8">
            <a:extLst>
              <a:ext uri="{FF2B5EF4-FFF2-40B4-BE49-F238E27FC236}">
                <a16:creationId xmlns:a16="http://schemas.microsoft.com/office/drawing/2014/main" id="{F5F2F272-6D18-7E06-3E9A-D10C5C502195}"/>
              </a:ext>
            </a:extLst>
          </p:cNvPr>
          <p:cNvSpPr>
            <a:spLocks noGrp="1"/>
          </p:cNvSpPr>
          <p:nvPr>
            <p:ph type="pic" sz="quarter" idx="13" hasCustomPrompt="1"/>
          </p:nvPr>
        </p:nvSpPr>
        <p:spPr>
          <a:xfrm>
            <a:off x="510075" y="2293496"/>
            <a:ext cx="4775158" cy="4039043"/>
          </a:xfrm>
          <a:custGeom>
            <a:avLst/>
            <a:gdLst>
              <a:gd name="connsiteX0" fmla="*/ 305917 w 4855463"/>
              <a:gd name="connsiteY0" fmla="*/ 0 h 4039043"/>
              <a:gd name="connsiteX1" fmla="*/ 4549547 w 4855463"/>
              <a:gd name="connsiteY1" fmla="*/ 0 h 4039043"/>
              <a:gd name="connsiteX2" fmla="*/ 4849249 w 4855463"/>
              <a:gd name="connsiteY2" fmla="*/ 244264 h 4039043"/>
              <a:gd name="connsiteX3" fmla="*/ 4855463 w 4855463"/>
              <a:gd name="connsiteY3" fmla="*/ 305907 h 4039043"/>
              <a:gd name="connsiteX4" fmla="*/ 4855463 w 4855463"/>
              <a:gd name="connsiteY4" fmla="*/ 3733136 h 4039043"/>
              <a:gd name="connsiteX5" fmla="*/ 4849249 w 4855463"/>
              <a:gd name="connsiteY5" fmla="*/ 3794779 h 4039043"/>
              <a:gd name="connsiteX6" fmla="*/ 4549547 w 4855463"/>
              <a:gd name="connsiteY6" fmla="*/ 4039043 h 4039043"/>
              <a:gd name="connsiteX7" fmla="*/ 305917 w 4855463"/>
              <a:gd name="connsiteY7" fmla="*/ 4039043 h 4039043"/>
              <a:gd name="connsiteX8" fmla="*/ 0 w 4855463"/>
              <a:gd name="connsiteY8" fmla="*/ 3733126 h 4039043"/>
              <a:gd name="connsiteX9" fmla="*/ 0 w 4855463"/>
              <a:gd name="connsiteY9" fmla="*/ 305917 h 4039043"/>
              <a:gd name="connsiteX10" fmla="*/ 305917 w 4855463"/>
              <a:gd name="connsiteY10" fmla="*/ 0 h 403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463" h="4039043">
                <a:moveTo>
                  <a:pt x="305917" y="0"/>
                </a:moveTo>
                <a:lnTo>
                  <a:pt x="4549547" y="0"/>
                </a:lnTo>
                <a:cubicBezTo>
                  <a:pt x="4697381" y="0"/>
                  <a:pt x="4820723" y="104863"/>
                  <a:pt x="4849249" y="244264"/>
                </a:cubicBezTo>
                <a:lnTo>
                  <a:pt x="4855463" y="305907"/>
                </a:lnTo>
                <a:lnTo>
                  <a:pt x="4855463" y="3733136"/>
                </a:lnTo>
                <a:lnTo>
                  <a:pt x="4849249" y="3794779"/>
                </a:lnTo>
                <a:cubicBezTo>
                  <a:pt x="4820723" y="3934180"/>
                  <a:pt x="4697381" y="4039043"/>
                  <a:pt x="4549547" y="4039043"/>
                </a:cubicBezTo>
                <a:lnTo>
                  <a:pt x="305917" y="4039043"/>
                </a:lnTo>
                <a:cubicBezTo>
                  <a:pt x="136964" y="4039043"/>
                  <a:pt x="0" y="3902079"/>
                  <a:pt x="0" y="3733126"/>
                </a:cubicBezTo>
                <a:lnTo>
                  <a:pt x="0" y="305917"/>
                </a:lnTo>
                <a:cubicBezTo>
                  <a:pt x="0" y="136964"/>
                  <a:pt x="136964" y="0"/>
                  <a:pt x="305917"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7732AAB-0859-49C5-9F81-D3744B520913}" type="datetime1">
              <a:rPr lang="en-US" smtClean="0"/>
              <a:t>9/17/2025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21289016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anchor="t">
            <a:normAutofit/>
          </a:bodyPr>
          <a:lstStyle>
            <a:lvl1pPr>
              <a:defRPr sz="3200"/>
            </a:lvl1pPr>
          </a:lstStyle>
          <a:p>
            <a:r>
              <a:rPr lang="en-US" dirty="0"/>
              <a:t>Click to edit Master title style</a:t>
            </a:r>
          </a:p>
        </p:txBody>
      </p:sp>
      <p:sp>
        <p:nvSpPr>
          <p:cNvPr id="12" name="Picture Placeholder 11">
            <a:extLst>
              <a:ext uri="{FF2B5EF4-FFF2-40B4-BE49-F238E27FC236}">
                <a16:creationId xmlns:a16="http://schemas.microsoft.com/office/drawing/2014/main" id="{14639E5C-EF58-65A1-C364-F58DE761581C}"/>
              </a:ext>
            </a:extLst>
          </p:cNvPr>
          <p:cNvSpPr>
            <a:spLocks noGrp="1"/>
          </p:cNvSpPr>
          <p:nvPr>
            <p:ph type="pic" sz="quarter" idx="13" hasCustomPrompt="1"/>
          </p:nvPr>
        </p:nvSpPr>
        <p:spPr>
          <a:xfrm>
            <a:off x="510075" y="2293494"/>
            <a:ext cx="3666744" cy="4039044"/>
          </a:xfrm>
          <a:custGeom>
            <a:avLst/>
            <a:gdLst>
              <a:gd name="connsiteX0" fmla="*/ 292716 w 3666744"/>
              <a:gd name="connsiteY0" fmla="*/ 0 h 4039044"/>
              <a:gd name="connsiteX1" fmla="*/ 3374028 w 3666744"/>
              <a:gd name="connsiteY1" fmla="*/ 0 h 4039044"/>
              <a:gd name="connsiteX2" fmla="*/ 3666744 w 3666744"/>
              <a:gd name="connsiteY2" fmla="*/ 292716 h 4039044"/>
              <a:gd name="connsiteX3" fmla="*/ 3666744 w 3666744"/>
              <a:gd name="connsiteY3" fmla="*/ 3746328 h 4039044"/>
              <a:gd name="connsiteX4" fmla="*/ 3374028 w 3666744"/>
              <a:gd name="connsiteY4" fmla="*/ 4039044 h 4039044"/>
              <a:gd name="connsiteX5" fmla="*/ 292716 w 3666744"/>
              <a:gd name="connsiteY5" fmla="*/ 4039044 h 4039044"/>
              <a:gd name="connsiteX6" fmla="*/ 0 w 3666744"/>
              <a:gd name="connsiteY6" fmla="*/ 3746328 h 4039044"/>
              <a:gd name="connsiteX7" fmla="*/ 0 w 3666744"/>
              <a:gd name="connsiteY7" fmla="*/ 292716 h 4039044"/>
              <a:gd name="connsiteX8" fmla="*/ 292716 w 3666744"/>
              <a:gd name="connsiteY8" fmla="*/ 0 h 40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744" h="4039044">
                <a:moveTo>
                  <a:pt x="292716" y="0"/>
                </a:moveTo>
                <a:lnTo>
                  <a:pt x="3374028" y="0"/>
                </a:lnTo>
                <a:cubicBezTo>
                  <a:pt x="3535691" y="0"/>
                  <a:pt x="3666744" y="131053"/>
                  <a:pt x="3666744" y="292716"/>
                </a:cubicBezTo>
                <a:lnTo>
                  <a:pt x="3666744" y="3746328"/>
                </a:lnTo>
                <a:cubicBezTo>
                  <a:pt x="3666744" y="3907991"/>
                  <a:pt x="3535691" y="4039044"/>
                  <a:pt x="3374028" y="4039044"/>
                </a:cubicBezTo>
                <a:lnTo>
                  <a:pt x="292716" y="4039044"/>
                </a:lnTo>
                <a:cubicBezTo>
                  <a:pt x="131053" y="4039044"/>
                  <a:pt x="0" y="3907991"/>
                  <a:pt x="0" y="3746328"/>
                </a:cubicBezTo>
                <a:lnTo>
                  <a:pt x="0" y="292716"/>
                </a:lnTo>
                <a:cubicBezTo>
                  <a:pt x="0" y="131053"/>
                  <a:pt x="131053" y="0"/>
                  <a:pt x="292716"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673C0E27-EFA9-4706-B7B3-384BAC09CA5C}" type="datetime1">
              <a:rPr lang="en-US" smtClean="0"/>
              <a:t>9/17/2025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3478207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ig Numb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242A1-A384-8CB1-904B-45EEDF23C323}"/>
              </a:ext>
            </a:extLst>
          </p:cNvPr>
          <p:cNvSpPr>
            <a:spLocks noGrp="1"/>
          </p:cNvSpPr>
          <p:nvPr>
            <p:ph type="title"/>
          </p:nvPr>
        </p:nvSpPr>
        <p:spPr>
          <a:xfrm>
            <a:off x="493776" y="4992624"/>
            <a:ext cx="11201400" cy="1225296"/>
          </a:xfrm>
        </p:spPr>
        <p:txBody>
          <a:bodyPr anchor="t">
            <a:normAutofit/>
          </a:bodyPr>
          <a:lstStyle>
            <a:lvl1pPr algn="ctr">
              <a:lnSpc>
                <a:spcPct val="120000"/>
              </a:lnSpc>
              <a:defRPr sz="2400">
                <a:solidFill>
                  <a:schemeClr val="tx2">
                    <a:lumMod val="90000"/>
                    <a:lumOff val="10000"/>
                  </a:schemeClr>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14C6FDB9-A3B3-A4DB-D081-D27ECC7043C1}"/>
              </a:ext>
            </a:extLst>
          </p:cNvPr>
          <p:cNvSpPr>
            <a:spLocks noGrp="1"/>
          </p:cNvSpPr>
          <p:nvPr>
            <p:ph type="dt" sz="half" idx="10"/>
          </p:nvPr>
        </p:nvSpPr>
        <p:spPr/>
        <p:txBody>
          <a:bodyPr/>
          <a:lstStyle/>
          <a:p>
            <a:fld id="{44A38527-6BF7-45BD-8E9C-2BDCA53716A3}" type="datetime1">
              <a:rPr lang="en-US" smtClean="0"/>
              <a:t>9/17/2025</a:t>
            </a:fld>
            <a:endParaRPr lang="en-US"/>
          </a:p>
        </p:txBody>
      </p:sp>
      <p:sp>
        <p:nvSpPr>
          <p:cNvPr id="4" name="Footer Placeholder 3">
            <a:extLst>
              <a:ext uri="{FF2B5EF4-FFF2-40B4-BE49-F238E27FC236}">
                <a16:creationId xmlns:a16="http://schemas.microsoft.com/office/drawing/2014/main" id="{6D6D72DC-8ED1-FAB8-CD4C-7BDCAEA2C3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FBFCFB0-1D5D-C25F-A74C-5CFB9C1950CF}"/>
              </a:ext>
            </a:extLst>
          </p:cNvPr>
          <p:cNvSpPr>
            <a:spLocks noGrp="1"/>
          </p:cNvSpPr>
          <p:nvPr>
            <p:ph type="sldNum" sz="quarter" idx="12"/>
          </p:nvPr>
        </p:nvSpPr>
        <p:spPr/>
        <p:txBody>
          <a:bodyPr/>
          <a:lstStyle/>
          <a:p>
            <a:fld id="{8E274F5D-21DC-40EF-8DBA-AB9BB119E939}" type="slidenum">
              <a:rPr lang="en-US" smtClean="0"/>
              <a:t>‹#›</a:t>
            </a:fld>
            <a:endParaRPr lang="en-US"/>
          </a:p>
        </p:txBody>
      </p:sp>
      <p:sp>
        <p:nvSpPr>
          <p:cNvPr id="7" name="Content Placeholder 6">
            <a:extLst>
              <a:ext uri="{FF2B5EF4-FFF2-40B4-BE49-F238E27FC236}">
                <a16:creationId xmlns:a16="http://schemas.microsoft.com/office/drawing/2014/main" id="{76F59BDE-94E7-56D6-3D7F-6145311BA2D8}"/>
              </a:ext>
            </a:extLst>
          </p:cNvPr>
          <p:cNvSpPr>
            <a:spLocks noGrp="1"/>
          </p:cNvSpPr>
          <p:nvPr>
            <p:ph sz="quarter" idx="13" hasCustomPrompt="1"/>
          </p:nvPr>
        </p:nvSpPr>
        <p:spPr>
          <a:xfrm>
            <a:off x="493776" y="786384"/>
            <a:ext cx="11201400" cy="4206240"/>
          </a:xfrm>
        </p:spPr>
        <p:txBody>
          <a:bodyPr anchor="b">
            <a:normAutofit/>
          </a:bodyPr>
          <a:lstStyle>
            <a:lvl1pPr marL="0" indent="0" algn="ctr">
              <a:buNone/>
              <a:defRPr sz="27800">
                <a:solidFill>
                  <a:schemeClr val="tx2">
                    <a:lumMod val="90000"/>
                    <a:lumOff val="10000"/>
                  </a:schemeClr>
                </a:solidFill>
              </a:defRPr>
            </a:lvl1pPr>
          </a:lstStyle>
          <a:p>
            <a:pPr lvl="0"/>
            <a:r>
              <a:rPr lang="en-US" dirty="0"/>
              <a:t>##%</a:t>
            </a:r>
          </a:p>
        </p:txBody>
      </p:sp>
    </p:spTree>
    <p:extLst>
      <p:ext uri="{BB962C8B-B14F-4D97-AF65-F5344CB8AC3E}">
        <p14:creationId xmlns:p14="http://schemas.microsoft.com/office/powerpoint/2010/main" val="37340137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ig Number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242A1-A384-8CB1-904B-45EEDF23C323}"/>
              </a:ext>
            </a:extLst>
          </p:cNvPr>
          <p:cNvSpPr>
            <a:spLocks noGrp="1"/>
          </p:cNvSpPr>
          <p:nvPr>
            <p:ph type="title"/>
          </p:nvPr>
        </p:nvSpPr>
        <p:spPr>
          <a:xfrm>
            <a:off x="493776" y="4992624"/>
            <a:ext cx="11201400" cy="1225296"/>
          </a:xfrm>
        </p:spPr>
        <p:txBody>
          <a:bodyPr anchor="t">
            <a:normAutofit/>
          </a:bodyPr>
          <a:lstStyle>
            <a:lvl1pPr algn="ctr">
              <a:lnSpc>
                <a:spcPct val="120000"/>
              </a:lnSpc>
              <a:defRPr sz="2800">
                <a:solidFill>
                  <a:schemeClr val="tx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14C6FDB9-A3B3-A4DB-D081-D27ECC7043C1}"/>
              </a:ext>
            </a:extLst>
          </p:cNvPr>
          <p:cNvSpPr>
            <a:spLocks noGrp="1"/>
          </p:cNvSpPr>
          <p:nvPr>
            <p:ph type="dt" sz="half" idx="10"/>
          </p:nvPr>
        </p:nvSpPr>
        <p:spPr/>
        <p:txBody>
          <a:bodyPr/>
          <a:lstStyle/>
          <a:p>
            <a:fld id="{FAE2D2C4-0829-4B37-AFA9-97EED5EA275A}" type="datetime1">
              <a:rPr lang="en-US" smtClean="0"/>
              <a:t>9/17/2025</a:t>
            </a:fld>
            <a:endParaRPr lang="en-US"/>
          </a:p>
        </p:txBody>
      </p:sp>
      <p:sp>
        <p:nvSpPr>
          <p:cNvPr id="4" name="Footer Placeholder 3">
            <a:extLst>
              <a:ext uri="{FF2B5EF4-FFF2-40B4-BE49-F238E27FC236}">
                <a16:creationId xmlns:a16="http://schemas.microsoft.com/office/drawing/2014/main" id="{6D6D72DC-8ED1-FAB8-CD4C-7BDCAEA2C3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FBFCFB0-1D5D-C25F-A74C-5CFB9C1950CF}"/>
              </a:ext>
            </a:extLst>
          </p:cNvPr>
          <p:cNvSpPr>
            <a:spLocks noGrp="1"/>
          </p:cNvSpPr>
          <p:nvPr>
            <p:ph type="sldNum" sz="quarter" idx="12"/>
          </p:nvPr>
        </p:nvSpPr>
        <p:spPr/>
        <p:txBody>
          <a:bodyPr/>
          <a:lstStyle/>
          <a:p>
            <a:fld id="{8E274F5D-21DC-40EF-8DBA-AB9BB119E939}" type="slidenum">
              <a:rPr lang="en-US" smtClean="0"/>
              <a:t>‹#›</a:t>
            </a:fld>
            <a:endParaRPr lang="en-US"/>
          </a:p>
        </p:txBody>
      </p:sp>
      <p:sp>
        <p:nvSpPr>
          <p:cNvPr id="7" name="Content Placeholder 6">
            <a:extLst>
              <a:ext uri="{FF2B5EF4-FFF2-40B4-BE49-F238E27FC236}">
                <a16:creationId xmlns:a16="http://schemas.microsoft.com/office/drawing/2014/main" id="{76F59BDE-94E7-56D6-3D7F-6145311BA2D8}"/>
              </a:ext>
            </a:extLst>
          </p:cNvPr>
          <p:cNvSpPr>
            <a:spLocks noGrp="1"/>
          </p:cNvSpPr>
          <p:nvPr>
            <p:ph sz="quarter" idx="13" hasCustomPrompt="1"/>
          </p:nvPr>
        </p:nvSpPr>
        <p:spPr>
          <a:xfrm>
            <a:off x="493776" y="786384"/>
            <a:ext cx="11201400" cy="4206240"/>
          </a:xfrm>
        </p:spPr>
        <p:txBody>
          <a:bodyPr anchor="b">
            <a:normAutofit/>
          </a:bodyPr>
          <a:lstStyle>
            <a:lvl1pPr marL="0" indent="0" algn="ctr">
              <a:buNone/>
              <a:defRPr sz="27800">
                <a:solidFill>
                  <a:schemeClr val="tx1"/>
                </a:solidFill>
              </a:defRPr>
            </a:lvl1pPr>
          </a:lstStyle>
          <a:p>
            <a:pPr lvl="0"/>
            <a:r>
              <a:rPr lang="en-US" dirty="0"/>
              <a:t>##%</a:t>
            </a:r>
          </a:p>
        </p:txBody>
      </p:sp>
    </p:spTree>
    <p:extLst>
      <p:ext uri="{BB962C8B-B14F-4D97-AF65-F5344CB8AC3E}">
        <p14:creationId xmlns:p14="http://schemas.microsoft.com/office/powerpoint/2010/main" val="3288949695"/>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ig Number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242A1-A384-8CB1-904B-45EEDF23C323}"/>
              </a:ext>
            </a:extLst>
          </p:cNvPr>
          <p:cNvSpPr>
            <a:spLocks noGrp="1"/>
          </p:cNvSpPr>
          <p:nvPr>
            <p:ph type="title"/>
          </p:nvPr>
        </p:nvSpPr>
        <p:spPr>
          <a:xfrm>
            <a:off x="429768" y="4809744"/>
            <a:ext cx="5897880" cy="1353312"/>
          </a:xfrm>
        </p:spPr>
        <p:txBody>
          <a:bodyPr vert="horz" lIns="91440" tIns="45720" rIns="91440" bIns="45720" rtlCol="0" anchor="t">
            <a:normAutofit/>
          </a:bodyPr>
          <a:lstStyle>
            <a:lvl1pPr>
              <a:lnSpc>
                <a:spcPct val="120000"/>
              </a:lnSpc>
              <a:defRPr lang="en-US" sz="2800" dirty="0">
                <a:solidFill>
                  <a:schemeClr val="tx2">
                    <a:lumMod val="90000"/>
                    <a:lumOff val="10000"/>
                  </a:schemeClr>
                </a:solidFill>
              </a:defRPr>
            </a:lvl1pPr>
          </a:lstStyle>
          <a:p>
            <a:pPr lvl="0"/>
            <a:r>
              <a:rPr lang="en-US" dirty="0"/>
              <a:t>Click to edit Master title style</a:t>
            </a:r>
          </a:p>
        </p:txBody>
      </p:sp>
      <p:sp>
        <p:nvSpPr>
          <p:cNvPr id="3" name="Date Placeholder 2">
            <a:extLst>
              <a:ext uri="{FF2B5EF4-FFF2-40B4-BE49-F238E27FC236}">
                <a16:creationId xmlns:a16="http://schemas.microsoft.com/office/drawing/2014/main" id="{14C6FDB9-A3B3-A4DB-D081-D27ECC7043C1}"/>
              </a:ext>
            </a:extLst>
          </p:cNvPr>
          <p:cNvSpPr>
            <a:spLocks noGrp="1"/>
          </p:cNvSpPr>
          <p:nvPr>
            <p:ph type="dt" sz="half" idx="10"/>
          </p:nvPr>
        </p:nvSpPr>
        <p:spPr/>
        <p:txBody>
          <a:bodyPr/>
          <a:lstStyle/>
          <a:p>
            <a:fld id="{DE13353C-D70D-4D92-85A4-BE6E7FCC2830}" type="datetime1">
              <a:rPr lang="en-US" smtClean="0"/>
              <a:t>9/17/2025</a:t>
            </a:fld>
            <a:endParaRPr lang="en-US"/>
          </a:p>
        </p:txBody>
      </p:sp>
      <p:sp>
        <p:nvSpPr>
          <p:cNvPr id="4" name="Footer Placeholder 3">
            <a:extLst>
              <a:ext uri="{FF2B5EF4-FFF2-40B4-BE49-F238E27FC236}">
                <a16:creationId xmlns:a16="http://schemas.microsoft.com/office/drawing/2014/main" id="{6D6D72DC-8ED1-FAB8-CD4C-7BDCAEA2C3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CFBFCFB0-1D5D-C25F-A74C-5CFB9C1950CF}"/>
              </a:ext>
            </a:extLst>
          </p:cNvPr>
          <p:cNvSpPr>
            <a:spLocks noGrp="1"/>
          </p:cNvSpPr>
          <p:nvPr>
            <p:ph type="sldNum" sz="quarter" idx="12"/>
          </p:nvPr>
        </p:nvSpPr>
        <p:spPr/>
        <p:txBody>
          <a:bodyPr/>
          <a:lstStyle/>
          <a:p>
            <a:fld id="{8E274F5D-21DC-40EF-8DBA-AB9BB119E939}" type="slidenum">
              <a:rPr lang="en-US" smtClean="0"/>
              <a:t>‹#›</a:t>
            </a:fld>
            <a:endParaRPr lang="en-US"/>
          </a:p>
        </p:txBody>
      </p:sp>
      <p:sp>
        <p:nvSpPr>
          <p:cNvPr id="7" name="Content Placeholder 6">
            <a:extLst>
              <a:ext uri="{FF2B5EF4-FFF2-40B4-BE49-F238E27FC236}">
                <a16:creationId xmlns:a16="http://schemas.microsoft.com/office/drawing/2014/main" id="{76F59BDE-94E7-56D6-3D7F-6145311BA2D8}"/>
              </a:ext>
            </a:extLst>
          </p:cNvPr>
          <p:cNvSpPr>
            <a:spLocks noGrp="1"/>
          </p:cNvSpPr>
          <p:nvPr>
            <p:ph sz="quarter" idx="13" hasCustomPrompt="1"/>
          </p:nvPr>
        </p:nvSpPr>
        <p:spPr>
          <a:xfrm>
            <a:off x="429768" y="603504"/>
            <a:ext cx="11201400" cy="4206240"/>
          </a:xfrm>
        </p:spPr>
        <p:txBody>
          <a:bodyPr vert="horz" lIns="91440" tIns="45720" rIns="91440" bIns="45720" rtlCol="0" anchor="b">
            <a:normAutofit/>
          </a:bodyPr>
          <a:lstStyle>
            <a:lvl1pPr marL="0" indent="0">
              <a:lnSpc>
                <a:spcPct val="90000"/>
              </a:lnSpc>
              <a:spcBef>
                <a:spcPts val="0"/>
              </a:spcBef>
              <a:buNone/>
              <a:defRPr lang="en-US" sz="27800" dirty="0">
                <a:solidFill>
                  <a:schemeClr val="tx2">
                    <a:lumMod val="90000"/>
                    <a:lumOff val="10000"/>
                  </a:schemeClr>
                </a:solidFill>
              </a:defRPr>
            </a:lvl1pPr>
          </a:lstStyle>
          <a:p>
            <a:pPr lvl="0"/>
            <a:r>
              <a:rPr lang="en-US" dirty="0"/>
              <a:t>##%</a:t>
            </a:r>
          </a:p>
        </p:txBody>
      </p:sp>
    </p:spTree>
    <p:extLst>
      <p:ext uri="{BB962C8B-B14F-4D97-AF65-F5344CB8AC3E}">
        <p14:creationId xmlns:p14="http://schemas.microsoft.com/office/powerpoint/2010/main" val="37911577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267622C3-A8C0-4CE4-AFAA-25D23CB3242F}" type="datetime1">
              <a:rPr lang="en-US" smtClean="0"/>
              <a:t>9/17/2025</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8E274F5D-21DC-40EF-8DBA-AB9BB119E939}" type="slidenum">
              <a:rPr lang="en-US" smtClean="0"/>
              <a:t>‹#›</a:t>
            </a:fld>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630936"/>
            <a:ext cx="8266176" cy="5605272"/>
          </a:xfrm>
        </p:spPr>
        <p:txBody>
          <a:bodyPr anchor="ctr">
            <a:normAutofit/>
          </a:bodyPr>
          <a:lstStyle>
            <a:lvl1pPr marL="0" indent="0">
              <a:lnSpc>
                <a:spcPct val="100000"/>
              </a:lnSpc>
              <a:buNone/>
              <a:defRPr sz="5400" b="1"/>
            </a:lvl1pPr>
            <a:lvl2pPr marL="228600" indent="0">
              <a:lnSpc>
                <a:spcPct val="100000"/>
              </a:lnSpc>
              <a:buNone/>
              <a:defRPr sz="4800" b="1"/>
            </a:lvl2pPr>
            <a:lvl3pPr marL="457200" indent="0">
              <a:lnSpc>
                <a:spcPct val="100000"/>
              </a:lnSpc>
              <a:buNone/>
              <a:defRPr sz="4400" b="1"/>
            </a:lvl3pPr>
            <a:lvl4pPr marL="685800" indent="0">
              <a:lnSpc>
                <a:spcPct val="100000"/>
              </a:lnSpc>
              <a:buNone/>
              <a:defRPr sz="4000" b="1"/>
            </a:lvl4pPr>
            <a:lvl5pPr marL="914400" indent="0">
              <a:lnSpc>
                <a:spcPct val="100000"/>
              </a:lnSpc>
              <a:buNone/>
              <a:defRPr sz="3600" b="1"/>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558855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CB9B6EAC-4E38-4BC4-964B-55A6571A4EBF}" type="datetime1">
              <a:rPr lang="en-US" smtClean="0"/>
              <a:t>9/17/2025</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8E274F5D-21DC-40EF-8DBA-AB9BB119E939}" type="slidenum">
              <a:rPr lang="en-US" smtClean="0"/>
              <a:t>‹#›</a:t>
            </a:fld>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1929384"/>
            <a:ext cx="8266176" cy="4142232"/>
          </a:xfrm>
        </p:spPr>
        <p:txBody>
          <a:bodyPr anchor="b">
            <a:norm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09887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9CB2DDD8-66B1-484C-ABC1-3F6C2E131531}" type="datetime1">
              <a:rPr lang="en-US" smtClean="0"/>
              <a:t>9/17/2025</a:t>
            </a:fld>
            <a:endParaRPr lang="en-US"/>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8E274F5D-21DC-40EF-8DBA-AB9BB119E939}" type="slidenum">
              <a:rPr lang="en-US" smtClean="0"/>
              <a:t>‹#›</a:t>
            </a:fld>
            <a:endParaRPr lang="en-US"/>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rm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529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Photo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97718" cy="3739896"/>
          </a:xfrm>
        </p:spPr>
        <p:txBody>
          <a:bodyPr vert="horz" lIns="91440" tIns="45720" rIns="91440" bIns="45720" rtlCol="0" anchor="t">
            <a:normAutofit/>
          </a:bodyPr>
          <a:lstStyle>
            <a:lvl1pPr>
              <a:defRPr lang="en-US" sz="66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vert="horz" lIns="91440" tIns="45720" rIns="91440" bIns="45720" rtlCol="0" anchor="b">
            <a:normAutofit/>
          </a:bodyPr>
          <a:lstStyle>
            <a:lvl1pPr marL="0" indent="0">
              <a:buNone/>
              <a:defRPr lang="en-US">
                <a:solidFill>
                  <a:schemeClr val="tx2"/>
                </a:solidFill>
              </a:defRPr>
            </a:lvl1pPr>
          </a:lstStyle>
          <a:p>
            <a:pPr lvl="0"/>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A0D73698-4765-4C7F-8C74-6EF048F95E94}" type="datetime1">
              <a:rPr lang="en-US" smtClean="0"/>
              <a:t>9/17/2025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8E274F5D-21DC-40EF-8DBA-AB9BB119E939}" type="slidenum">
              <a:rPr lang="en-US" smtClean="0"/>
              <a:t>‹#›</a:t>
            </a:fld>
            <a:endParaRPr lang="en-US"/>
          </a:p>
        </p:txBody>
      </p:sp>
      <p:sp>
        <p:nvSpPr>
          <p:cNvPr id="11" name="Picture Placeholder 6">
            <a:extLst>
              <a:ext uri="{FF2B5EF4-FFF2-40B4-BE49-F238E27FC236}">
                <a16:creationId xmlns:a16="http://schemas.microsoft.com/office/drawing/2014/main" id="{8F28510C-0939-D915-FCC8-7D8AD4475782}"/>
              </a:ext>
            </a:extLst>
          </p:cNvPr>
          <p:cNvSpPr>
            <a:spLocks noGrp="1"/>
          </p:cNvSpPr>
          <p:nvPr>
            <p:ph type="pic" sz="quarter" idx="13" hasCustomPrompt="1"/>
          </p:nvPr>
        </p:nvSpPr>
        <p:spPr>
          <a:xfrm>
            <a:off x="6720113" y="342900"/>
            <a:ext cx="5131133" cy="6172200"/>
          </a:xfrm>
          <a:custGeom>
            <a:avLst/>
            <a:gdLst>
              <a:gd name="connsiteX0" fmla="*/ 305905 w 5334000"/>
              <a:gd name="connsiteY0" fmla="*/ 0 h 6172200"/>
              <a:gd name="connsiteX1" fmla="*/ 5028095 w 5334000"/>
              <a:gd name="connsiteY1" fmla="*/ 0 h 6172200"/>
              <a:gd name="connsiteX2" fmla="*/ 5334000 w 5334000"/>
              <a:gd name="connsiteY2" fmla="*/ 305905 h 6172200"/>
              <a:gd name="connsiteX3" fmla="*/ 5334000 w 5334000"/>
              <a:gd name="connsiteY3" fmla="*/ 5866295 h 6172200"/>
              <a:gd name="connsiteX4" fmla="*/ 5028095 w 5334000"/>
              <a:gd name="connsiteY4" fmla="*/ 6172200 h 6172200"/>
              <a:gd name="connsiteX5" fmla="*/ 305905 w 5334000"/>
              <a:gd name="connsiteY5" fmla="*/ 6172200 h 6172200"/>
              <a:gd name="connsiteX6" fmla="*/ 0 w 5334000"/>
              <a:gd name="connsiteY6" fmla="*/ 5866295 h 6172200"/>
              <a:gd name="connsiteX7" fmla="*/ 0 w 5334000"/>
              <a:gd name="connsiteY7" fmla="*/ 305905 h 6172200"/>
              <a:gd name="connsiteX8" fmla="*/ 305905 w 53340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6172200">
                <a:moveTo>
                  <a:pt x="305905" y="0"/>
                </a:moveTo>
                <a:lnTo>
                  <a:pt x="5028095" y="0"/>
                </a:lnTo>
                <a:cubicBezTo>
                  <a:pt x="5197042" y="0"/>
                  <a:pt x="5334000" y="136958"/>
                  <a:pt x="5334000" y="305905"/>
                </a:cubicBezTo>
                <a:lnTo>
                  <a:pt x="5334000" y="5866295"/>
                </a:lnTo>
                <a:cubicBezTo>
                  <a:pt x="5334000" y="6035242"/>
                  <a:pt x="5197042" y="6172200"/>
                  <a:pt x="5028095" y="6172200"/>
                </a:cubicBezTo>
                <a:lnTo>
                  <a:pt x="305905" y="6172200"/>
                </a:lnTo>
                <a:cubicBezTo>
                  <a:pt x="136958" y="6172200"/>
                  <a:pt x="0" y="6035242"/>
                  <a:pt x="0" y="5866295"/>
                </a:cubicBezTo>
                <a:lnTo>
                  <a:pt x="0" y="305905"/>
                </a:lnTo>
                <a:cubicBezTo>
                  <a:pt x="0" y="136958"/>
                  <a:pt x="136958" y="0"/>
                  <a:pt x="305905" y="0"/>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Tree>
    <p:extLst>
      <p:ext uri="{BB962C8B-B14F-4D97-AF65-F5344CB8AC3E}">
        <p14:creationId xmlns:p14="http://schemas.microsoft.com/office/powerpoint/2010/main" val="2003305556"/>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1542D-3EA5-35E3-406E-8496EA7D4045}"/>
              </a:ext>
            </a:extLst>
          </p:cNvPr>
          <p:cNvSpPr>
            <a:spLocks noGrp="1"/>
          </p:cNvSpPr>
          <p:nvPr>
            <p:ph type="title" hasCustomPrompt="1"/>
          </p:nvPr>
        </p:nvSpPr>
        <p:spPr>
          <a:xfrm>
            <a:off x="1636776" y="5276088"/>
            <a:ext cx="9061704" cy="466344"/>
          </a:xfrm>
        </p:spPr>
        <p:txBody>
          <a:bodyPr anchor="t">
            <a:normAutofit/>
          </a:bodyPr>
          <a:lstStyle>
            <a:lvl1pPr>
              <a:lnSpc>
                <a:spcPct val="120000"/>
              </a:lnSpc>
              <a:defRPr sz="2200" b="1">
                <a:solidFill>
                  <a:schemeClr val="tx2">
                    <a:lumMod val="75000"/>
                    <a:lumOff val="25000"/>
                  </a:schemeClr>
                </a:solidFill>
              </a:defRPr>
            </a:lvl1pPr>
          </a:lstStyle>
          <a:p>
            <a:r>
              <a:rPr lang="en-US" dirty="0"/>
              <a:t>Quote Author</a:t>
            </a:r>
          </a:p>
        </p:txBody>
      </p:sp>
      <p:sp>
        <p:nvSpPr>
          <p:cNvPr id="7" name="Content Placeholder 6">
            <a:extLst>
              <a:ext uri="{FF2B5EF4-FFF2-40B4-BE49-F238E27FC236}">
                <a16:creationId xmlns:a16="http://schemas.microsoft.com/office/drawing/2014/main" id="{1BBD3F2A-2B85-D7B7-24A2-D01A281CD792}"/>
              </a:ext>
            </a:extLst>
          </p:cNvPr>
          <p:cNvSpPr>
            <a:spLocks noGrp="1"/>
          </p:cNvSpPr>
          <p:nvPr>
            <p:ph sz="quarter" idx="13" hasCustomPrompt="1"/>
          </p:nvPr>
        </p:nvSpPr>
        <p:spPr>
          <a:xfrm>
            <a:off x="1499616" y="1828800"/>
            <a:ext cx="9198864" cy="2871216"/>
          </a:xfrm>
        </p:spPr>
        <p:txBody>
          <a:bodyPr anchor="ctr">
            <a:normAutofit/>
          </a:bodyPr>
          <a:lstStyle>
            <a:lvl1pPr marL="137160" indent="-137160">
              <a:lnSpc>
                <a:spcPct val="100000"/>
              </a:lnSpc>
              <a:spcBef>
                <a:spcPts val="0"/>
              </a:spcBef>
              <a:buFont typeface="Arial" panose="020B0604020202020204" pitchFamily="34" charset="0"/>
              <a:buNone/>
              <a:defRPr sz="4000"/>
            </a:lvl1pPr>
          </a:lstStyle>
          <a:p>
            <a:pPr lvl="0"/>
            <a:r>
              <a:rPr lang="en-US" dirty="0"/>
              <a:t>Click to edit Quote</a:t>
            </a:r>
          </a:p>
        </p:txBody>
      </p:sp>
      <p:sp>
        <p:nvSpPr>
          <p:cNvPr id="3" name="Date Placeholder 2">
            <a:extLst>
              <a:ext uri="{FF2B5EF4-FFF2-40B4-BE49-F238E27FC236}">
                <a16:creationId xmlns:a16="http://schemas.microsoft.com/office/drawing/2014/main" id="{5E4CA6F2-8C52-8488-999E-FEF7877BAFC3}"/>
              </a:ext>
            </a:extLst>
          </p:cNvPr>
          <p:cNvSpPr>
            <a:spLocks noGrp="1"/>
          </p:cNvSpPr>
          <p:nvPr>
            <p:ph type="dt" sz="half" idx="10"/>
          </p:nvPr>
        </p:nvSpPr>
        <p:spPr/>
        <p:txBody>
          <a:bodyPr/>
          <a:lstStyle/>
          <a:p>
            <a:fld id="{E66CBEC5-37D0-4E5C-8671-D7D2A06BE21B}" type="datetime1">
              <a:rPr lang="en-US" smtClean="0"/>
              <a:t>9/17/2025</a:t>
            </a:fld>
            <a:endParaRPr lang="en-US"/>
          </a:p>
        </p:txBody>
      </p:sp>
      <p:sp>
        <p:nvSpPr>
          <p:cNvPr id="4" name="Footer Placeholder 3">
            <a:extLst>
              <a:ext uri="{FF2B5EF4-FFF2-40B4-BE49-F238E27FC236}">
                <a16:creationId xmlns:a16="http://schemas.microsoft.com/office/drawing/2014/main" id="{A4AFB98B-06E5-997A-53DA-CC0E6A618ED8}"/>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159DD64-9865-92B3-BED2-F770E9763D7C}"/>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26473372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351F96B-ED98-BF55-D2B0-047000EF48E1}"/>
              </a:ext>
            </a:extLst>
          </p:cNvPr>
          <p:cNvSpPr/>
          <p:nvPr/>
        </p:nvSpPr>
        <p:spPr>
          <a:xfrm>
            <a:off x="806386" y="760151"/>
            <a:ext cx="10579222" cy="5337698"/>
          </a:xfrm>
          <a:prstGeom prst="roundRect">
            <a:avLst>
              <a:gd name="adj" fmla="val 6093"/>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0131542D-3EA5-35E3-406E-8496EA7D4045}"/>
              </a:ext>
            </a:extLst>
          </p:cNvPr>
          <p:cNvSpPr>
            <a:spLocks noGrp="1"/>
          </p:cNvSpPr>
          <p:nvPr>
            <p:ph type="title" hasCustomPrompt="1"/>
          </p:nvPr>
        </p:nvSpPr>
        <p:spPr>
          <a:xfrm>
            <a:off x="1801368" y="5120640"/>
            <a:ext cx="8549640" cy="621792"/>
          </a:xfrm>
        </p:spPr>
        <p:txBody>
          <a:bodyPr anchor="ctr">
            <a:normAutofit/>
          </a:bodyPr>
          <a:lstStyle>
            <a:lvl1pPr>
              <a:lnSpc>
                <a:spcPct val="120000"/>
              </a:lnSpc>
              <a:defRPr sz="1800" b="1">
                <a:solidFill>
                  <a:schemeClr val="tx1"/>
                </a:solidFill>
              </a:defRPr>
            </a:lvl1pPr>
          </a:lstStyle>
          <a:p>
            <a:r>
              <a:rPr lang="en-US" dirty="0"/>
              <a:t>Quote Author</a:t>
            </a:r>
          </a:p>
        </p:txBody>
      </p:sp>
      <p:sp>
        <p:nvSpPr>
          <p:cNvPr id="7" name="Content Placeholder 6">
            <a:extLst>
              <a:ext uri="{FF2B5EF4-FFF2-40B4-BE49-F238E27FC236}">
                <a16:creationId xmlns:a16="http://schemas.microsoft.com/office/drawing/2014/main" id="{1BBD3F2A-2B85-D7B7-24A2-D01A281CD792}"/>
              </a:ext>
            </a:extLst>
          </p:cNvPr>
          <p:cNvSpPr>
            <a:spLocks noGrp="1"/>
          </p:cNvSpPr>
          <p:nvPr>
            <p:ph sz="quarter" idx="13" hasCustomPrompt="1"/>
          </p:nvPr>
        </p:nvSpPr>
        <p:spPr>
          <a:xfrm>
            <a:off x="1655064" y="2093976"/>
            <a:ext cx="8695944" cy="2130552"/>
          </a:xfrm>
        </p:spPr>
        <p:txBody>
          <a:bodyPr anchor="ctr">
            <a:normAutofit/>
          </a:bodyPr>
          <a:lstStyle>
            <a:lvl1pPr marL="137160" indent="-137160">
              <a:lnSpc>
                <a:spcPct val="100000"/>
              </a:lnSpc>
              <a:spcBef>
                <a:spcPts val="0"/>
              </a:spcBef>
              <a:buFont typeface="Arial" panose="020B0604020202020204" pitchFamily="34" charset="0"/>
              <a:buNone/>
              <a:defRPr sz="3600"/>
            </a:lvl1pPr>
          </a:lstStyle>
          <a:p>
            <a:pPr lvl="0"/>
            <a:r>
              <a:rPr lang="en-US" dirty="0"/>
              <a:t>Click to edit Quote</a:t>
            </a:r>
          </a:p>
        </p:txBody>
      </p:sp>
      <p:sp>
        <p:nvSpPr>
          <p:cNvPr id="3" name="Date Placeholder 2">
            <a:extLst>
              <a:ext uri="{FF2B5EF4-FFF2-40B4-BE49-F238E27FC236}">
                <a16:creationId xmlns:a16="http://schemas.microsoft.com/office/drawing/2014/main" id="{5E4CA6F2-8C52-8488-999E-FEF7877BAFC3}"/>
              </a:ext>
            </a:extLst>
          </p:cNvPr>
          <p:cNvSpPr>
            <a:spLocks noGrp="1"/>
          </p:cNvSpPr>
          <p:nvPr>
            <p:ph type="dt" sz="half" idx="10"/>
          </p:nvPr>
        </p:nvSpPr>
        <p:spPr/>
        <p:txBody>
          <a:bodyPr/>
          <a:lstStyle/>
          <a:p>
            <a:fld id="{5246FC37-12B5-4EB9-BB05-B5E210E93FF0}" type="datetime1">
              <a:rPr lang="en-US" smtClean="0"/>
              <a:t>9/17/2025</a:t>
            </a:fld>
            <a:endParaRPr lang="en-US"/>
          </a:p>
        </p:txBody>
      </p:sp>
      <p:sp>
        <p:nvSpPr>
          <p:cNvPr id="4" name="Footer Placeholder 3">
            <a:extLst>
              <a:ext uri="{FF2B5EF4-FFF2-40B4-BE49-F238E27FC236}">
                <a16:creationId xmlns:a16="http://schemas.microsoft.com/office/drawing/2014/main" id="{A4AFB98B-06E5-997A-53DA-CC0E6A618ED8}"/>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159DD64-9865-92B3-BED2-F770E9763D7C}"/>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8328412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ote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1542D-3EA5-35E3-406E-8496EA7D4045}"/>
              </a:ext>
            </a:extLst>
          </p:cNvPr>
          <p:cNvSpPr>
            <a:spLocks noGrp="1"/>
          </p:cNvSpPr>
          <p:nvPr>
            <p:ph type="title" hasCustomPrompt="1"/>
          </p:nvPr>
        </p:nvSpPr>
        <p:spPr>
          <a:xfrm>
            <a:off x="598556" y="4965192"/>
            <a:ext cx="9450699" cy="1289304"/>
          </a:xfrm>
        </p:spPr>
        <p:txBody>
          <a:bodyPr anchor="b">
            <a:normAutofit/>
          </a:bodyPr>
          <a:lstStyle>
            <a:lvl1pPr>
              <a:lnSpc>
                <a:spcPct val="120000"/>
              </a:lnSpc>
              <a:defRPr sz="1800" b="1">
                <a:solidFill>
                  <a:schemeClr val="tx1"/>
                </a:solidFill>
              </a:defRPr>
            </a:lvl1pPr>
          </a:lstStyle>
          <a:p>
            <a:r>
              <a:rPr lang="en-US" dirty="0"/>
              <a:t>Quote Author</a:t>
            </a:r>
          </a:p>
        </p:txBody>
      </p:sp>
      <p:sp>
        <p:nvSpPr>
          <p:cNvPr id="7" name="Content Placeholder 6">
            <a:extLst>
              <a:ext uri="{FF2B5EF4-FFF2-40B4-BE49-F238E27FC236}">
                <a16:creationId xmlns:a16="http://schemas.microsoft.com/office/drawing/2014/main" id="{1BBD3F2A-2B85-D7B7-24A2-D01A281CD792}"/>
              </a:ext>
            </a:extLst>
          </p:cNvPr>
          <p:cNvSpPr>
            <a:spLocks noGrp="1"/>
          </p:cNvSpPr>
          <p:nvPr>
            <p:ph sz="quarter" idx="13" hasCustomPrompt="1"/>
          </p:nvPr>
        </p:nvSpPr>
        <p:spPr>
          <a:xfrm>
            <a:off x="429768" y="438912"/>
            <a:ext cx="9619488" cy="4526280"/>
          </a:xfrm>
        </p:spPr>
        <p:txBody>
          <a:bodyPr anchor="ctr">
            <a:normAutofit/>
          </a:bodyPr>
          <a:lstStyle>
            <a:lvl1pPr marL="164592" indent="-164592">
              <a:lnSpc>
                <a:spcPct val="100000"/>
              </a:lnSpc>
              <a:spcBef>
                <a:spcPts val="0"/>
              </a:spcBef>
              <a:buFont typeface="Arial" panose="020B0604020202020204" pitchFamily="34" charset="0"/>
              <a:buNone/>
              <a:defRPr sz="4800"/>
            </a:lvl1pPr>
          </a:lstStyle>
          <a:p>
            <a:pPr lvl="0"/>
            <a:r>
              <a:rPr lang="en-US" dirty="0"/>
              <a:t>Click to edit Quote</a:t>
            </a:r>
          </a:p>
        </p:txBody>
      </p:sp>
      <p:sp>
        <p:nvSpPr>
          <p:cNvPr id="3" name="Date Placeholder 2">
            <a:extLst>
              <a:ext uri="{FF2B5EF4-FFF2-40B4-BE49-F238E27FC236}">
                <a16:creationId xmlns:a16="http://schemas.microsoft.com/office/drawing/2014/main" id="{5E4CA6F2-8C52-8488-999E-FEF7877BAFC3}"/>
              </a:ext>
            </a:extLst>
          </p:cNvPr>
          <p:cNvSpPr>
            <a:spLocks noGrp="1"/>
          </p:cNvSpPr>
          <p:nvPr>
            <p:ph type="dt" sz="half" idx="10"/>
          </p:nvPr>
        </p:nvSpPr>
        <p:spPr/>
        <p:txBody>
          <a:bodyPr/>
          <a:lstStyle/>
          <a:p>
            <a:fld id="{A710F6F3-6829-4CDD-B3A1-8F321E27194A}" type="datetime1">
              <a:rPr lang="en-US" smtClean="0"/>
              <a:t>9/17/2025</a:t>
            </a:fld>
            <a:endParaRPr lang="en-US"/>
          </a:p>
        </p:txBody>
      </p:sp>
      <p:sp>
        <p:nvSpPr>
          <p:cNvPr id="4" name="Footer Placeholder 3">
            <a:extLst>
              <a:ext uri="{FF2B5EF4-FFF2-40B4-BE49-F238E27FC236}">
                <a16:creationId xmlns:a16="http://schemas.microsoft.com/office/drawing/2014/main" id="{A4AFB98B-06E5-997A-53DA-CC0E6A618ED8}"/>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159DD64-9865-92B3-BED2-F770E9763D7C}"/>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540002742"/>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1542D-3EA5-35E3-406E-8496EA7D4045}"/>
              </a:ext>
            </a:extLst>
          </p:cNvPr>
          <p:cNvSpPr>
            <a:spLocks noGrp="1"/>
          </p:cNvSpPr>
          <p:nvPr>
            <p:ph type="title" hasCustomPrompt="1"/>
          </p:nvPr>
        </p:nvSpPr>
        <p:spPr>
          <a:xfrm>
            <a:off x="598556" y="4965192"/>
            <a:ext cx="9148947" cy="1289304"/>
          </a:xfrm>
        </p:spPr>
        <p:txBody>
          <a:bodyPr anchor="b">
            <a:normAutofit/>
          </a:bodyPr>
          <a:lstStyle>
            <a:lvl1pPr>
              <a:lnSpc>
                <a:spcPct val="120000"/>
              </a:lnSpc>
              <a:defRPr sz="1800" b="1">
                <a:solidFill>
                  <a:schemeClr val="tx1"/>
                </a:solidFill>
              </a:defRPr>
            </a:lvl1pPr>
          </a:lstStyle>
          <a:p>
            <a:r>
              <a:rPr lang="en-US" dirty="0"/>
              <a:t>Quote Author</a:t>
            </a:r>
          </a:p>
        </p:txBody>
      </p:sp>
      <p:sp>
        <p:nvSpPr>
          <p:cNvPr id="7" name="Content Placeholder 6">
            <a:extLst>
              <a:ext uri="{FF2B5EF4-FFF2-40B4-BE49-F238E27FC236}">
                <a16:creationId xmlns:a16="http://schemas.microsoft.com/office/drawing/2014/main" id="{1BBD3F2A-2B85-D7B7-24A2-D01A281CD792}"/>
              </a:ext>
            </a:extLst>
          </p:cNvPr>
          <p:cNvSpPr>
            <a:spLocks noGrp="1"/>
          </p:cNvSpPr>
          <p:nvPr>
            <p:ph sz="quarter" idx="13" hasCustomPrompt="1"/>
          </p:nvPr>
        </p:nvSpPr>
        <p:spPr>
          <a:xfrm>
            <a:off x="429768" y="1179576"/>
            <a:ext cx="9317736" cy="3785616"/>
          </a:xfrm>
        </p:spPr>
        <p:txBody>
          <a:bodyPr anchor="b">
            <a:normAutofit/>
          </a:bodyPr>
          <a:lstStyle>
            <a:lvl1pPr marL="164592" indent="-164592">
              <a:lnSpc>
                <a:spcPct val="100000"/>
              </a:lnSpc>
              <a:spcBef>
                <a:spcPts val="0"/>
              </a:spcBef>
              <a:buFont typeface="Arial" panose="020B0604020202020204" pitchFamily="34" charset="0"/>
              <a:buNone/>
              <a:defRPr sz="4800"/>
            </a:lvl1pPr>
          </a:lstStyle>
          <a:p>
            <a:pPr lvl="0"/>
            <a:r>
              <a:rPr lang="en-US" dirty="0"/>
              <a:t>Click to edit Quote</a:t>
            </a:r>
          </a:p>
        </p:txBody>
      </p:sp>
      <p:sp>
        <p:nvSpPr>
          <p:cNvPr id="3" name="Date Placeholder 2">
            <a:extLst>
              <a:ext uri="{FF2B5EF4-FFF2-40B4-BE49-F238E27FC236}">
                <a16:creationId xmlns:a16="http://schemas.microsoft.com/office/drawing/2014/main" id="{5E4CA6F2-8C52-8488-999E-FEF7877BAFC3}"/>
              </a:ext>
            </a:extLst>
          </p:cNvPr>
          <p:cNvSpPr>
            <a:spLocks noGrp="1"/>
          </p:cNvSpPr>
          <p:nvPr>
            <p:ph type="dt" sz="half" idx="10"/>
          </p:nvPr>
        </p:nvSpPr>
        <p:spPr/>
        <p:txBody>
          <a:bodyPr/>
          <a:lstStyle/>
          <a:p>
            <a:fld id="{FCA6652C-AA1E-4738-883B-0336FAAA5DB1}" type="datetime1">
              <a:rPr lang="en-US" smtClean="0"/>
              <a:t>9/17/2025</a:t>
            </a:fld>
            <a:endParaRPr lang="en-US"/>
          </a:p>
        </p:txBody>
      </p:sp>
      <p:sp>
        <p:nvSpPr>
          <p:cNvPr id="4" name="Footer Placeholder 3">
            <a:extLst>
              <a:ext uri="{FF2B5EF4-FFF2-40B4-BE49-F238E27FC236}">
                <a16:creationId xmlns:a16="http://schemas.microsoft.com/office/drawing/2014/main" id="{A4AFB98B-06E5-997A-53DA-CC0E6A618ED8}"/>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159DD64-9865-92B3-BED2-F770E9763D7C}"/>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141767335"/>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a:lstStyle/>
          <a:p>
            <a:r>
              <a:rPr lang="en-US" dirty="0"/>
              <a:t>Click to edit Master title style</a:t>
            </a:r>
          </a:p>
        </p:txBody>
      </p:sp>
      <p:sp>
        <p:nvSpPr>
          <p:cNvPr id="9" name="Text Placeholder 8">
            <a:extLst>
              <a:ext uri="{FF2B5EF4-FFF2-40B4-BE49-F238E27FC236}">
                <a16:creationId xmlns:a16="http://schemas.microsoft.com/office/drawing/2014/main" id="{DA7BFCD9-16A4-5745-7BB3-7836095FF16B}"/>
              </a:ext>
            </a:extLst>
          </p:cNvPr>
          <p:cNvSpPr>
            <a:spLocks noGrp="1"/>
          </p:cNvSpPr>
          <p:nvPr>
            <p:ph type="body" sz="quarter" idx="13"/>
          </p:nvPr>
        </p:nvSpPr>
        <p:spPr>
          <a:xfrm>
            <a:off x="430213" y="2020825"/>
            <a:ext cx="5211762"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F30EDC57-7D17-D4C8-5C60-A44A480EA997}"/>
              </a:ext>
            </a:extLst>
          </p:cNvPr>
          <p:cNvSpPr>
            <a:spLocks noGrp="1"/>
          </p:cNvSpPr>
          <p:nvPr>
            <p:ph type="body" sz="quarter" idx="14"/>
          </p:nvPr>
        </p:nvSpPr>
        <p:spPr>
          <a:xfrm>
            <a:off x="6381750" y="2020824"/>
            <a:ext cx="5213350"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020F56A5-925A-45AB-8491-C696F304662B}" type="datetime1">
              <a:rPr lang="en-US" smtClean="0"/>
              <a:t>9/17/2025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0186077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10">
            <a:extLst>
              <a:ext uri="{FF2B5EF4-FFF2-40B4-BE49-F238E27FC236}">
                <a16:creationId xmlns:a16="http://schemas.microsoft.com/office/drawing/2014/main" id="{7B5BB1DC-4DAA-D220-25A9-5752C158FDD3}"/>
              </a:ext>
            </a:extLst>
          </p:cNvPr>
          <p:cNvSpPr>
            <a:spLocks noGrp="1"/>
          </p:cNvSpPr>
          <p:nvPr>
            <p:ph type="body" sz="quarter" idx="13"/>
          </p:nvPr>
        </p:nvSpPr>
        <p:spPr>
          <a:xfrm>
            <a:off x="430213" y="2020888"/>
            <a:ext cx="5211762"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ext Placeholder 12">
            <a:extLst>
              <a:ext uri="{FF2B5EF4-FFF2-40B4-BE49-F238E27FC236}">
                <a16:creationId xmlns:a16="http://schemas.microsoft.com/office/drawing/2014/main" id="{BAB67A04-5E8D-18C5-D47A-A5B5CFE568A1}"/>
              </a:ext>
            </a:extLst>
          </p:cNvPr>
          <p:cNvSpPr>
            <a:spLocks noGrp="1"/>
          </p:cNvSpPr>
          <p:nvPr>
            <p:ph type="body" sz="quarter" idx="14"/>
          </p:nvPr>
        </p:nvSpPr>
        <p:spPr>
          <a:xfrm>
            <a:off x="6381750" y="2020888"/>
            <a:ext cx="5213350"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2F882B41-9B9A-4653-8E8E-9D57A4983847}" type="datetime1">
              <a:rPr lang="en-US" smtClean="0"/>
              <a:t>9/17/2025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57864379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86C80A14-C874-4C11-943E-4B7AAF73B997}" type="datetime1">
              <a:rPr lang="en-US" smtClean="0"/>
              <a:t>9/17/2025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40955692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59A60914-BFFA-4E5B-B382-06A92C8508A8}" type="datetime1">
              <a:rPr lang="en-US" smtClean="0"/>
              <a:t>9/17/2025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29401779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29768" y="553615"/>
            <a:ext cx="3595634" cy="2212848"/>
          </a:xfrm>
        </p:spPr>
        <p:txBody>
          <a:bodyPr anchor="t">
            <a:normAutofit/>
          </a:bodyPr>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29769" y="2823029"/>
            <a:ext cx="3309608" cy="3481355"/>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66741" cy="5752566"/>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E6DEE75D-2E4A-469A-9092-8B43711F5315}" type="datetime1">
              <a:rPr lang="en-US" smtClean="0"/>
              <a:t>9/17/2025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8421083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593592" cy="2212313"/>
          </a:xfrm>
        </p:spPr>
        <p:txBody>
          <a:bodyPr anchor="t">
            <a:normAutofit/>
          </a:bodyPr>
          <a:lstStyle>
            <a:lvl1pPr>
              <a:defRPr sz="3200"/>
            </a:lvl1pPr>
          </a:lstStyle>
          <a:p>
            <a:r>
              <a:rPr lang="en-US" dirty="0"/>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2" name="Picture Placeholder 2">
            <a:extLst>
              <a:ext uri="{FF2B5EF4-FFF2-40B4-BE49-F238E27FC236}">
                <a16:creationId xmlns:a16="http://schemas.microsoft.com/office/drawing/2014/main" id="{ADACA751-BBB2-3E33-EA6C-54B4A7F6842B}"/>
              </a:ext>
            </a:extLst>
          </p:cNvPr>
          <p:cNvSpPr>
            <a:spLocks noGrp="1"/>
          </p:cNvSpPr>
          <p:nvPr>
            <p:ph type="pic" idx="1" hasCustomPrompt="1"/>
          </p:nvPr>
        </p:nvSpPr>
        <p:spPr>
          <a:xfrm>
            <a:off x="4502843" y="342901"/>
            <a:ext cx="7346258" cy="6172198"/>
          </a:xfrm>
          <a:custGeom>
            <a:avLst/>
            <a:gdLst>
              <a:gd name="connsiteX0" fmla="*/ 264355 w 6785782"/>
              <a:gd name="connsiteY0" fmla="*/ 0 h 6172198"/>
              <a:gd name="connsiteX1" fmla="*/ 6521427 w 6785782"/>
              <a:gd name="connsiteY1" fmla="*/ 0 h 6172198"/>
              <a:gd name="connsiteX2" fmla="*/ 6785782 w 6785782"/>
              <a:gd name="connsiteY2" fmla="*/ 264355 h 6172198"/>
              <a:gd name="connsiteX3" fmla="*/ 6785782 w 6785782"/>
              <a:gd name="connsiteY3" fmla="*/ 5907843 h 6172198"/>
              <a:gd name="connsiteX4" fmla="*/ 6521427 w 6785782"/>
              <a:gd name="connsiteY4" fmla="*/ 6172198 h 6172198"/>
              <a:gd name="connsiteX5" fmla="*/ 264355 w 6785782"/>
              <a:gd name="connsiteY5" fmla="*/ 6172198 h 6172198"/>
              <a:gd name="connsiteX6" fmla="*/ 0 w 6785782"/>
              <a:gd name="connsiteY6" fmla="*/ 5907843 h 6172198"/>
              <a:gd name="connsiteX7" fmla="*/ 0 w 6785782"/>
              <a:gd name="connsiteY7" fmla="*/ 264355 h 6172198"/>
              <a:gd name="connsiteX8" fmla="*/ 264355 w 6785782"/>
              <a:gd name="connsiteY8" fmla="*/ 0 h 617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5782" h="6172198">
                <a:moveTo>
                  <a:pt x="264355" y="0"/>
                </a:moveTo>
                <a:lnTo>
                  <a:pt x="6521427" y="0"/>
                </a:lnTo>
                <a:cubicBezTo>
                  <a:pt x="6667426" y="0"/>
                  <a:pt x="6785782" y="118356"/>
                  <a:pt x="6785782" y="264355"/>
                </a:cubicBezTo>
                <a:lnTo>
                  <a:pt x="6785782" y="5907843"/>
                </a:lnTo>
                <a:cubicBezTo>
                  <a:pt x="6785782" y="6053842"/>
                  <a:pt x="6667426" y="6172198"/>
                  <a:pt x="6521427" y="6172198"/>
                </a:cubicBezTo>
                <a:lnTo>
                  <a:pt x="264355" y="6172198"/>
                </a:lnTo>
                <a:cubicBezTo>
                  <a:pt x="118356" y="6172198"/>
                  <a:pt x="0" y="6053842"/>
                  <a:pt x="0" y="5907843"/>
                </a:cubicBezTo>
                <a:lnTo>
                  <a:pt x="0" y="264355"/>
                </a:lnTo>
                <a:cubicBezTo>
                  <a:pt x="0" y="118356"/>
                  <a:pt x="118356" y="0"/>
                  <a:pt x="264355" y="0"/>
                </a:cubicBezTo>
                <a:close/>
              </a:path>
            </a:pathLst>
          </a:custGeom>
          <a:blipFill dpi="0" rotWithShape="1">
            <a:blip r:embed="rId2">
              <a:alphaModFix amt="60000"/>
            </a:blip>
            <a:srcRect/>
            <a:stretch>
              <a:fillRect/>
            </a:stretch>
          </a:blipFill>
        </p:spPr>
        <p:txBody>
          <a:bodyPr wrap="square">
            <a:no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F1E6FD38-01FF-4539-8A35-AB19E4D5C3A7}" type="datetime1">
              <a:rPr lang="en-US" smtClean="0"/>
              <a:t>9/17/2025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2322398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Photo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vert="horz" lIns="91440" tIns="45720" rIns="91440" bIns="45720" rtlCol="0" anchor="t">
            <a:normAutofit/>
          </a:bodyPr>
          <a:lstStyle>
            <a:lvl1pPr>
              <a:defRPr lang="en-US" sz="52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vert="horz" lIns="91440" tIns="45720" rIns="91440" bIns="45720" rtlCol="0" anchor="b">
            <a:normAutofit/>
          </a:bodyPr>
          <a:lstStyle>
            <a:lvl1pPr marL="0" indent="0">
              <a:buNone/>
              <a:defRPr lang="en-US">
                <a:solidFill>
                  <a:schemeClr val="tx2"/>
                </a:solidFill>
              </a:defRPr>
            </a:lvl1pPr>
          </a:lstStyle>
          <a:p>
            <a:pPr lvl="0"/>
            <a:r>
              <a:rPr lang="en-US" dirty="0"/>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hasCustomPrompt="1"/>
          </p:nvPr>
        </p:nvSpPr>
        <p:spPr>
          <a:xfrm>
            <a:off x="347472"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19A3EA51-69C4-4090-B98A-31CA47A2E35E}" type="datetime1">
              <a:rPr lang="en-US" smtClean="0"/>
              <a:t>9/17/2025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562860422"/>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anchor="t">
            <a:normAutofit/>
          </a:bodyPr>
          <a:lstStyle>
            <a:lvl1pPr>
              <a:defRPr sz="5400"/>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28C5BFC-EF85-4C2B-8809-2F9E7D76A143}" type="datetime1">
              <a:rPr lang="en-US" smtClean="0"/>
              <a:t>9/17/2025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618637101"/>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7370064" cy="1842020"/>
          </a:xfrm>
        </p:spPr>
        <p:txBody>
          <a:bodyPr anchor="b">
            <a:normAutofit/>
          </a:bodyPr>
          <a:lstStyle>
            <a:lvl1pPr>
              <a:defRPr sz="6000"/>
            </a:lvl1pPr>
          </a:lstStyle>
          <a:p>
            <a:r>
              <a:rPr lang="en-US" dirty="0"/>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7370064" cy="22311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348805FF-0F6F-4DB7-B5D6-9BF14E40F716}" type="datetime1">
              <a:rPr lang="en-US" smtClean="0"/>
              <a:t>9/17/2025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1442641089"/>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E227E-CC5C-ABCE-BC02-F556D5E5A7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F59C96-B1E7-23C3-302E-E54080E852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7D267E-9493-EF8E-1801-70F7820870F0}"/>
              </a:ext>
            </a:extLst>
          </p:cNvPr>
          <p:cNvSpPr>
            <a:spLocks noGrp="1"/>
          </p:cNvSpPr>
          <p:nvPr>
            <p:ph type="dt" sz="half" idx="10"/>
          </p:nvPr>
        </p:nvSpPr>
        <p:spPr/>
        <p:txBody>
          <a:bodyPr/>
          <a:lstStyle/>
          <a:p>
            <a:fld id="{E9D380B3-E270-4064-8D13-292A875F6C31}" type="datetime1">
              <a:rPr lang="en-US" smtClean="0"/>
              <a:t>9/17/2025</a:t>
            </a:fld>
            <a:endParaRPr lang="en-US"/>
          </a:p>
        </p:txBody>
      </p:sp>
      <p:sp>
        <p:nvSpPr>
          <p:cNvPr id="5" name="Footer Placeholder 4">
            <a:extLst>
              <a:ext uri="{FF2B5EF4-FFF2-40B4-BE49-F238E27FC236}">
                <a16:creationId xmlns:a16="http://schemas.microsoft.com/office/drawing/2014/main" id="{B208D20A-9892-58D8-E430-6A077BDC9D54}"/>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15536157-3523-E1BA-BBBE-3397BBE77550}"/>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330483450"/>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57C7C-D155-3A58-0506-BA2235F27A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F31BF5-1463-2523-6A8C-4A523AA931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57F30-C4F0-A249-9674-725DFC8DD36D}"/>
              </a:ext>
            </a:extLst>
          </p:cNvPr>
          <p:cNvSpPr>
            <a:spLocks noGrp="1"/>
          </p:cNvSpPr>
          <p:nvPr>
            <p:ph type="dt" sz="half" idx="10"/>
          </p:nvPr>
        </p:nvSpPr>
        <p:spPr/>
        <p:txBody>
          <a:bodyPr/>
          <a:lstStyle/>
          <a:p>
            <a:fld id="{E9D380B3-E270-4064-8D13-292A875F6C31}" type="datetime1">
              <a:rPr lang="en-US" smtClean="0"/>
              <a:t>9/17/2025</a:t>
            </a:fld>
            <a:endParaRPr lang="en-US"/>
          </a:p>
        </p:txBody>
      </p:sp>
      <p:sp>
        <p:nvSpPr>
          <p:cNvPr id="5" name="Footer Placeholder 4">
            <a:extLst>
              <a:ext uri="{FF2B5EF4-FFF2-40B4-BE49-F238E27FC236}">
                <a16:creationId xmlns:a16="http://schemas.microsoft.com/office/drawing/2014/main" id="{320A0948-E851-3EEB-F957-DB2A5DC2EBE0}"/>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56CE1BF2-E33E-3177-49EB-279EBA2ED1D5}"/>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4151918878"/>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7B4DB-7709-C18E-2902-0973A42221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B185A65-9394-3DBE-61B7-1E2DD810C7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C9338C-544D-8847-01D1-3753C0FA626E}"/>
              </a:ext>
            </a:extLst>
          </p:cNvPr>
          <p:cNvSpPr>
            <a:spLocks noGrp="1"/>
          </p:cNvSpPr>
          <p:nvPr>
            <p:ph type="dt" sz="half" idx="10"/>
          </p:nvPr>
        </p:nvSpPr>
        <p:spPr/>
        <p:txBody>
          <a:bodyPr/>
          <a:lstStyle/>
          <a:p>
            <a:fld id="{E9D380B3-E270-4064-8D13-292A875F6C31}" type="datetime1">
              <a:rPr lang="en-US" smtClean="0"/>
              <a:t>9/17/2025</a:t>
            </a:fld>
            <a:endParaRPr lang="en-US"/>
          </a:p>
        </p:txBody>
      </p:sp>
      <p:sp>
        <p:nvSpPr>
          <p:cNvPr id="5" name="Footer Placeholder 4">
            <a:extLst>
              <a:ext uri="{FF2B5EF4-FFF2-40B4-BE49-F238E27FC236}">
                <a16:creationId xmlns:a16="http://schemas.microsoft.com/office/drawing/2014/main" id="{C6F216A5-3B9F-69B4-3E24-5BC1EF99D1AA}"/>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323E1BED-E247-22C2-614A-F124B0FF622C}"/>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1301405626"/>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EE174-CBAC-DBD0-8353-0B170720A9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E914C0-56E5-7F07-20AF-893EF9600B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3BE282-773A-317A-8DC7-43888239A2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03B0ED-36EE-CB05-6BF4-24A9B7614B2C}"/>
              </a:ext>
            </a:extLst>
          </p:cNvPr>
          <p:cNvSpPr>
            <a:spLocks noGrp="1"/>
          </p:cNvSpPr>
          <p:nvPr>
            <p:ph type="dt" sz="half" idx="10"/>
          </p:nvPr>
        </p:nvSpPr>
        <p:spPr/>
        <p:txBody>
          <a:bodyPr/>
          <a:lstStyle/>
          <a:p>
            <a:fld id="{E9D380B3-E270-4064-8D13-292A875F6C31}" type="datetime1">
              <a:rPr lang="en-US" smtClean="0"/>
              <a:t>9/17/2025</a:t>
            </a:fld>
            <a:endParaRPr lang="en-US"/>
          </a:p>
        </p:txBody>
      </p:sp>
      <p:sp>
        <p:nvSpPr>
          <p:cNvPr id="6" name="Footer Placeholder 5">
            <a:extLst>
              <a:ext uri="{FF2B5EF4-FFF2-40B4-BE49-F238E27FC236}">
                <a16:creationId xmlns:a16="http://schemas.microsoft.com/office/drawing/2014/main" id="{7D3BFF9F-D9C8-A56B-F45E-D5D9CBAA8B82}"/>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25EC70C4-D655-A672-F87C-2B0D4C468284}"/>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2730438802"/>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3877B-A218-8DD7-907E-44EDF8131B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1B5CDA-1A88-7D4B-801F-911C8AEF3D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4B16AC-975F-0176-5A7E-9D940FBF3E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FDBE43-EFE7-EDFE-2E37-E2B6A8EBE7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A46E45-1201-679F-972F-355CA308AE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BFF945-F4A9-4AA9-7F80-ADB997A7880A}"/>
              </a:ext>
            </a:extLst>
          </p:cNvPr>
          <p:cNvSpPr>
            <a:spLocks noGrp="1"/>
          </p:cNvSpPr>
          <p:nvPr>
            <p:ph type="dt" sz="half" idx="10"/>
          </p:nvPr>
        </p:nvSpPr>
        <p:spPr/>
        <p:txBody>
          <a:bodyPr/>
          <a:lstStyle/>
          <a:p>
            <a:fld id="{E9D380B3-E270-4064-8D13-292A875F6C31}" type="datetime1">
              <a:rPr lang="en-US" smtClean="0"/>
              <a:t>9/17/2025</a:t>
            </a:fld>
            <a:endParaRPr lang="en-US"/>
          </a:p>
        </p:txBody>
      </p:sp>
      <p:sp>
        <p:nvSpPr>
          <p:cNvPr id="8" name="Footer Placeholder 7">
            <a:extLst>
              <a:ext uri="{FF2B5EF4-FFF2-40B4-BE49-F238E27FC236}">
                <a16:creationId xmlns:a16="http://schemas.microsoft.com/office/drawing/2014/main" id="{C54D77B7-17D4-8C4F-E0B5-C1DDEF6C3E2D}"/>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DD110DF8-A2A8-780F-823D-B414B4270419}"/>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666367281"/>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05442-B3DB-6E67-77CC-1A4F4E2A7B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805B66-825E-C159-3F43-3F00663D9D9B}"/>
              </a:ext>
            </a:extLst>
          </p:cNvPr>
          <p:cNvSpPr>
            <a:spLocks noGrp="1"/>
          </p:cNvSpPr>
          <p:nvPr>
            <p:ph type="dt" sz="half" idx="10"/>
          </p:nvPr>
        </p:nvSpPr>
        <p:spPr/>
        <p:txBody>
          <a:bodyPr/>
          <a:lstStyle/>
          <a:p>
            <a:fld id="{86C80A14-C874-4C11-943E-4B7AAF73B997}" type="datetime1">
              <a:rPr lang="en-US" smtClean="0"/>
              <a:t>9/17/2025</a:t>
            </a:fld>
            <a:endParaRPr lang="en-US"/>
          </a:p>
        </p:txBody>
      </p:sp>
      <p:sp>
        <p:nvSpPr>
          <p:cNvPr id="4" name="Footer Placeholder 3">
            <a:extLst>
              <a:ext uri="{FF2B5EF4-FFF2-40B4-BE49-F238E27FC236}">
                <a16:creationId xmlns:a16="http://schemas.microsoft.com/office/drawing/2014/main" id="{C8C2A02B-F38E-2F4C-D41C-ABDB937058E2}"/>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38B8F9CB-3D06-E22A-FEA9-312697CDCC0E}"/>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17970606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44DEEB-F8FE-2A92-C11E-2EC4BD148C12}"/>
              </a:ext>
            </a:extLst>
          </p:cNvPr>
          <p:cNvSpPr>
            <a:spLocks noGrp="1"/>
          </p:cNvSpPr>
          <p:nvPr>
            <p:ph type="dt" sz="half" idx="10"/>
          </p:nvPr>
        </p:nvSpPr>
        <p:spPr/>
        <p:txBody>
          <a:bodyPr/>
          <a:lstStyle/>
          <a:p>
            <a:fld id="{59A60914-BFFA-4E5B-B382-06A92C8508A8}" type="datetime1">
              <a:rPr lang="en-US" smtClean="0"/>
              <a:t>9/17/2025</a:t>
            </a:fld>
            <a:endParaRPr lang="en-US"/>
          </a:p>
        </p:txBody>
      </p:sp>
      <p:sp>
        <p:nvSpPr>
          <p:cNvPr id="3" name="Footer Placeholder 2">
            <a:extLst>
              <a:ext uri="{FF2B5EF4-FFF2-40B4-BE49-F238E27FC236}">
                <a16:creationId xmlns:a16="http://schemas.microsoft.com/office/drawing/2014/main" id="{7F781BB4-8E9C-0444-235E-F82374B9B0B8}"/>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7E1A71C3-31CB-B903-F1C5-31EEFEDDF8A1}"/>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9071389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4B807-A9CE-B9EA-894B-6554F5D13F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A0E312-84F6-052B-9685-0947E0D7C6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398001-A592-FC65-0A61-28A2EFDCBF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A71917-3B61-38DC-866E-EFEFB07976B0}"/>
              </a:ext>
            </a:extLst>
          </p:cNvPr>
          <p:cNvSpPr>
            <a:spLocks noGrp="1"/>
          </p:cNvSpPr>
          <p:nvPr>
            <p:ph type="dt" sz="half" idx="10"/>
          </p:nvPr>
        </p:nvSpPr>
        <p:spPr/>
        <p:txBody>
          <a:bodyPr/>
          <a:lstStyle/>
          <a:p>
            <a:fld id="{E6DEE75D-2E4A-469A-9092-8B43711F5315}" type="datetime1">
              <a:rPr lang="en-US" smtClean="0"/>
              <a:t>9/17/2025</a:t>
            </a:fld>
            <a:endParaRPr lang="en-US"/>
          </a:p>
        </p:txBody>
      </p:sp>
      <p:sp>
        <p:nvSpPr>
          <p:cNvPr id="6" name="Footer Placeholder 5">
            <a:extLst>
              <a:ext uri="{FF2B5EF4-FFF2-40B4-BE49-F238E27FC236}">
                <a16:creationId xmlns:a16="http://schemas.microsoft.com/office/drawing/2014/main" id="{24F41DCC-A1B3-FFD7-A04C-FBDEAC0A076F}"/>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2A108DCA-9C2D-8B9C-7E1B-BC47DB2C4181}"/>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415657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9317736" cy="4453128"/>
          </a:xfrm>
        </p:spPr>
        <p:txBody>
          <a:bodyPr vert="horz" lIns="91440" tIns="45720" rIns="91440" bIns="45720" rtlCol="0" anchor="t">
            <a:normAutofit/>
          </a:bodyPr>
          <a:lstStyle>
            <a:lvl1pPr>
              <a:defRPr lang="en-US" sz="96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vert="horz" lIns="91440" tIns="45720" rIns="91440" bIns="45720" rtlCol="0" anchor="b">
            <a:normAutofit/>
          </a:bodyPr>
          <a:lstStyle>
            <a:lvl1pPr marL="0" indent="0">
              <a:buNone/>
              <a:defRPr lang="en-US" dirty="0">
                <a:solidFill>
                  <a:schemeClr val="tx2"/>
                </a:solidFill>
              </a:defRPr>
            </a:lvl1pPr>
          </a:lstStyle>
          <a:p>
            <a:pPr lvl="0"/>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46633933-AD95-42CF-A390-A7073FD506A1}" type="datetime1">
              <a:rPr lang="en-US" smtClean="0"/>
              <a:t>9/17/2025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734120719"/>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4DD5E-73B5-6CA4-3F0D-AF5FDA72B1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3BC899-E34B-563D-F20C-94EBABB805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BFF86E-6769-8E2F-D507-4E1705748C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00B240-A53F-3C24-9EA8-05EF99435F6C}"/>
              </a:ext>
            </a:extLst>
          </p:cNvPr>
          <p:cNvSpPr>
            <a:spLocks noGrp="1"/>
          </p:cNvSpPr>
          <p:nvPr>
            <p:ph type="dt" sz="half" idx="10"/>
          </p:nvPr>
        </p:nvSpPr>
        <p:spPr/>
        <p:txBody>
          <a:bodyPr/>
          <a:lstStyle/>
          <a:p>
            <a:fld id="{F1E6FD38-01FF-4539-8A35-AB19E4D5C3A7}" type="datetime1">
              <a:rPr lang="en-US" smtClean="0"/>
              <a:t>9/17/2025</a:t>
            </a:fld>
            <a:endParaRPr lang="en-US"/>
          </a:p>
        </p:txBody>
      </p:sp>
      <p:sp>
        <p:nvSpPr>
          <p:cNvPr id="6" name="Footer Placeholder 5">
            <a:extLst>
              <a:ext uri="{FF2B5EF4-FFF2-40B4-BE49-F238E27FC236}">
                <a16:creationId xmlns:a16="http://schemas.microsoft.com/office/drawing/2014/main" id="{0AB7EAE2-F067-D6F1-3522-D4E582760A9B}"/>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9B616B5C-DAAC-D738-9C4B-0262C09E9266}"/>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6846063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BFBBB-271C-1C3A-3EE4-426809DC0A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5DA1BF-BD69-BE98-BC29-65A21E617A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943C91-DA54-C31B-5AD0-829676A768E8}"/>
              </a:ext>
            </a:extLst>
          </p:cNvPr>
          <p:cNvSpPr>
            <a:spLocks noGrp="1"/>
          </p:cNvSpPr>
          <p:nvPr>
            <p:ph type="dt" sz="half" idx="10"/>
          </p:nvPr>
        </p:nvSpPr>
        <p:spPr/>
        <p:txBody>
          <a:bodyPr/>
          <a:lstStyle/>
          <a:p>
            <a:fld id="{E9D380B3-E270-4064-8D13-292A875F6C31}" type="datetime1">
              <a:rPr lang="en-US" smtClean="0"/>
              <a:t>9/17/2025</a:t>
            </a:fld>
            <a:endParaRPr lang="en-US"/>
          </a:p>
        </p:txBody>
      </p:sp>
      <p:sp>
        <p:nvSpPr>
          <p:cNvPr id="5" name="Footer Placeholder 4">
            <a:extLst>
              <a:ext uri="{FF2B5EF4-FFF2-40B4-BE49-F238E27FC236}">
                <a16:creationId xmlns:a16="http://schemas.microsoft.com/office/drawing/2014/main" id="{A72E36AD-51F2-FC58-BA9F-0E5453A6CA6A}"/>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EDAFEF04-CC37-2D53-4E15-C6B8587E3CBF}"/>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1015178091"/>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04FC3F-123D-14E0-13F4-A55F648144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4AE5B5-9863-C531-00B7-2D7A18E55B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45887F-94E3-167B-9F77-042AC95010B2}"/>
              </a:ext>
            </a:extLst>
          </p:cNvPr>
          <p:cNvSpPr>
            <a:spLocks noGrp="1"/>
          </p:cNvSpPr>
          <p:nvPr>
            <p:ph type="dt" sz="half" idx="10"/>
          </p:nvPr>
        </p:nvSpPr>
        <p:spPr/>
        <p:txBody>
          <a:bodyPr/>
          <a:lstStyle/>
          <a:p>
            <a:fld id="{E9D380B3-E270-4064-8D13-292A875F6C31}" type="datetime1">
              <a:rPr lang="en-US" smtClean="0"/>
              <a:t>9/17/2025</a:t>
            </a:fld>
            <a:endParaRPr lang="en-US"/>
          </a:p>
        </p:txBody>
      </p:sp>
      <p:sp>
        <p:nvSpPr>
          <p:cNvPr id="5" name="Footer Placeholder 4">
            <a:extLst>
              <a:ext uri="{FF2B5EF4-FFF2-40B4-BE49-F238E27FC236}">
                <a16:creationId xmlns:a16="http://schemas.microsoft.com/office/drawing/2014/main" id="{BEA2A402-1CD5-F0F9-C5FC-50ADEA4686FF}"/>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3B6C774B-D402-CABB-9F69-53C860F9BA55}"/>
              </a:ext>
            </a:extLst>
          </p:cNvPr>
          <p:cNvSpPr>
            <a:spLocks noGrp="1"/>
          </p:cNvSpPr>
          <p:nvPr>
            <p:ph type="sldNum" sz="quarter" idx="12"/>
          </p:nvPr>
        </p:nvSpPr>
        <p:spPr/>
        <p:txBody>
          <a:bodyPr/>
          <a:lstStyle/>
          <a:p>
            <a:fld id="{8E274F5D-21DC-40EF-8DBA-AB9BB119E939}" type="slidenum">
              <a:rPr lang="en-US" smtClean="0"/>
              <a:t>‹#›</a:t>
            </a:fld>
            <a:endParaRPr lang="en-US"/>
          </a:p>
        </p:txBody>
      </p:sp>
    </p:spTree>
    <p:extLst>
      <p:ext uri="{BB962C8B-B14F-4D97-AF65-F5344CB8AC3E}">
        <p14:creationId xmlns:p14="http://schemas.microsoft.com/office/powerpoint/2010/main" val="3871516059"/>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08176" y="1536192"/>
            <a:ext cx="9171432" cy="2615184"/>
          </a:xfrm>
        </p:spPr>
        <p:txBody>
          <a:bodyPr anchor="ctr">
            <a:normAutofit/>
          </a:bodyPr>
          <a:lstStyle>
            <a:lvl1pPr algn="ctr">
              <a:defRPr sz="5400">
                <a:solidFill>
                  <a:schemeClr val="tx2"/>
                </a:solidFill>
              </a:defRPr>
            </a:lvl1pPr>
          </a:lstStyle>
          <a:p>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408176" y="4427554"/>
            <a:ext cx="9171432" cy="1143000"/>
          </a:xfrm>
        </p:spPr>
        <p:txBody>
          <a:bodyPr anchor="t">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CD50E307-C64C-483A-9485-A61D01D72197}" type="datetime1">
              <a:rPr lang="en-US" smtClean="0"/>
              <a:t>9/17/2025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1535066174"/>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11494008" cy="4654296"/>
          </a:xfrm>
        </p:spPr>
        <p:txBody>
          <a:bodyPr vert="horz" lIns="91440" tIns="45720" rIns="91440" bIns="45720" rtlCol="0" anchor="t">
            <a:normAutofit/>
          </a:bodyPr>
          <a:lstStyle>
            <a:lvl1pPr>
              <a:defRPr lang="en-US" sz="12500" dirty="0">
                <a:solidFill>
                  <a:schemeClr val="tx2"/>
                </a:solidFill>
              </a:defRPr>
            </a:lvl1pPr>
          </a:lstStyle>
          <a:p>
            <a:pPr lvl="0"/>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093208"/>
            <a:ext cx="5669280" cy="1161288"/>
          </a:xfrm>
        </p:spPr>
        <p:txBody>
          <a:bodyPr vert="horz" lIns="91440" tIns="45720" rIns="91440" bIns="45720" rtlCol="0" anchor="b">
            <a:normAutofit/>
          </a:bodyPr>
          <a:lstStyle>
            <a:lvl1pPr marL="0" indent="0">
              <a:buNone/>
              <a:defRPr lang="en-US" dirty="0">
                <a:solidFill>
                  <a:schemeClr val="tx2"/>
                </a:solidFill>
              </a:defRPr>
            </a:lvl1pPr>
          </a:lstStyle>
          <a:p>
            <a:pPr lvl="0"/>
            <a:r>
              <a:rPr lang="en-US" dirty="0"/>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8BC36CA3-7064-4E52-B24E-E3CC37B36CB8}" type="datetime1">
              <a:rPr lang="en-US" smtClean="0"/>
              <a:t>9/17/2025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179233171"/>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A12A6-507C-2714-2F24-09ADE11584C5}"/>
              </a:ext>
            </a:extLst>
          </p:cNvPr>
          <p:cNvSpPr/>
          <p:nvPr/>
        </p:nvSpPr>
        <p:spPr>
          <a:xfrm>
            <a:off x="0" y="0"/>
            <a:ext cx="12192000" cy="6858000"/>
          </a:xfrm>
          <a:prstGeom prst="rect">
            <a:avLst/>
          </a:prstGeom>
          <a:solidFill>
            <a:schemeClr val="bg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tx2"/>
                </a:solidFill>
              </a:defRPr>
            </a:lvl1pPr>
          </a:lstStyle>
          <a:p>
            <a:r>
              <a:rPr lang="en-US" dirty="0"/>
              <a:t>Click to edit Master title style</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tx2"/>
                </a:solidFill>
              </a:defRPr>
            </a:lvl1pPr>
          </a:lstStyle>
          <a:p>
            <a:fld id="{333F469A-9BA4-41D9-A358-7174319CB857}" type="datetime1">
              <a:rPr lang="en-US" smtClean="0"/>
              <a:t>9/17/2025</a:t>
            </a:fld>
            <a:endParaRPr lang="en-US"/>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tx2"/>
                </a:solidFill>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1197719487"/>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2.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29768" y="283464"/>
            <a:ext cx="10652760" cy="96926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29768" y="1380744"/>
            <a:ext cx="10652760" cy="490118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29768" y="6519672"/>
            <a:ext cx="2843784" cy="338328"/>
          </a:xfrm>
          <a:prstGeom prst="rect">
            <a:avLst/>
          </a:prstGeom>
        </p:spPr>
        <p:txBody>
          <a:bodyPr vert="horz" lIns="91440" tIns="45720" rIns="91440" bIns="45720" rtlCol="0" anchor="ctr"/>
          <a:lstStyle>
            <a:lvl1pPr algn="l">
              <a:defRPr sz="800">
                <a:solidFill>
                  <a:schemeClr val="tx1"/>
                </a:solidFill>
              </a:defRPr>
            </a:lvl1pPr>
          </a:lstStyle>
          <a:p>
            <a:fld id="{E9D380B3-E270-4064-8D13-292A875F6C31}" type="datetime1">
              <a:rPr lang="en-US" smtClean="0"/>
              <a:t>9/17/2025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60536" y="6519672"/>
            <a:ext cx="2642616" cy="338328"/>
          </a:xfrm>
          <a:prstGeom prst="rect">
            <a:avLst/>
          </a:prstGeom>
        </p:spPr>
        <p:txBody>
          <a:bodyPr vert="horz" lIns="91440" tIns="45720" rIns="91440" bIns="45720" rtlCol="0" anchor="ctr"/>
          <a:lstStyle>
            <a:lvl1pPr algn="r">
              <a:defRPr sz="800">
                <a:solidFill>
                  <a:schemeClr val="tx1"/>
                </a:solidFill>
              </a:defRPr>
            </a:lvl1pPr>
          </a:lstStyle>
          <a:p>
            <a:r>
              <a:rPr lang="en-US"/>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475720" y="6519672"/>
            <a:ext cx="457200" cy="338328"/>
          </a:xfrm>
          <a:prstGeom prst="rect">
            <a:avLst/>
          </a:prstGeom>
        </p:spPr>
        <p:txBody>
          <a:bodyPr vert="horz" lIns="91440" tIns="45720" rIns="91440" bIns="45720" rtlCol="0" anchor="ctr"/>
          <a:lstStyle>
            <a:lvl1pPr algn="r">
              <a:defRPr sz="800">
                <a:solidFill>
                  <a:schemeClr val="tx1"/>
                </a:solidFill>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3412471913"/>
      </p:ext>
    </p:extLst>
  </p:cSld>
  <p:clrMap bg1="lt1" tx1="dk1" bg2="lt2" tx2="dk2" accent1="accent1" accent2="accent2" accent3="accent3" accent4="accent4" accent5="accent5" accent6="accent6" hlink="hlink" folHlink="folHlink"/>
  <p:sldLayoutIdLst>
    <p:sldLayoutId id="2147484623" r:id="rId1"/>
    <p:sldLayoutId id="2147484624" r:id="rId2"/>
    <p:sldLayoutId id="2147484625" r:id="rId3"/>
    <p:sldLayoutId id="2147484626" r:id="rId4"/>
    <p:sldLayoutId id="2147484627" r:id="rId5"/>
    <p:sldLayoutId id="2147484628" r:id="rId6"/>
    <p:sldLayoutId id="2147484629" r:id="rId7"/>
    <p:sldLayoutId id="2147484630" r:id="rId8"/>
    <p:sldLayoutId id="2147484631" r:id="rId9"/>
    <p:sldLayoutId id="2147484632" r:id="rId10"/>
    <p:sldLayoutId id="2147484633" r:id="rId11"/>
    <p:sldLayoutId id="2147484634" r:id="rId12"/>
    <p:sldLayoutId id="2147484635" r:id="rId13"/>
    <p:sldLayoutId id="2147484636" r:id="rId14"/>
    <p:sldLayoutId id="2147484637" r:id="rId15"/>
    <p:sldLayoutId id="2147484638" r:id="rId16"/>
    <p:sldLayoutId id="2147484639" r:id="rId17"/>
    <p:sldLayoutId id="2147484640" r:id="rId18"/>
    <p:sldLayoutId id="2147484641" r:id="rId19"/>
    <p:sldLayoutId id="2147484642" r:id="rId20"/>
    <p:sldLayoutId id="2147484643" r:id="rId21"/>
    <p:sldLayoutId id="2147484644" r:id="rId22"/>
    <p:sldLayoutId id="2147484645" r:id="rId23"/>
    <p:sldLayoutId id="2147484646" r:id="rId24"/>
    <p:sldLayoutId id="2147484647" r:id="rId25"/>
    <p:sldLayoutId id="2147484648" r:id="rId26"/>
    <p:sldLayoutId id="2147484649" r:id="rId27"/>
    <p:sldLayoutId id="2147484650" r:id="rId28"/>
    <p:sldLayoutId id="2147484651" r:id="rId29"/>
    <p:sldLayoutId id="2147484652" r:id="rId30"/>
    <p:sldLayoutId id="2147484653" r:id="rId31"/>
    <p:sldLayoutId id="2147484654" r:id="rId32"/>
    <p:sldLayoutId id="2147484655" r:id="rId33"/>
    <p:sldLayoutId id="2147484656" r:id="rId34"/>
    <p:sldLayoutId id="2147484657" r:id="rId35"/>
    <p:sldLayoutId id="2147484658" r:id="rId36"/>
    <p:sldLayoutId id="2147484659" r:id="rId37"/>
    <p:sldLayoutId id="2147484660" r:id="rId38"/>
    <p:sldLayoutId id="2147484661" r:id="rId39"/>
    <p:sldLayoutId id="2147484662" r:id="rId40"/>
    <p:sldLayoutId id="2147484663" r:id="rId41"/>
    <p:sldLayoutId id="2147484664" r:id="rId42"/>
    <p:sldLayoutId id="2147484665" r:id="rId43"/>
    <p:sldLayoutId id="2147484666" r:id="rId44"/>
    <p:sldLayoutId id="2147484667" r:id="rId45"/>
    <p:sldLayoutId id="2147484668" r:id="rId46"/>
    <p:sldLayoutId id="2147484669" r:id="rId47"/>
    <p:sldLayoutId id="2147484670" r:id="rId48"/>
    <p:sldLayoutId id="2147484671" r:id="rId49"/>
    <p:sldLayoutId id="2147484672" r:id="rId50"/>
    <p:sldLayoutId id="2147484673" r:id="rId51"/>
  </p:sldLayoutIdLst>
  <p:hf sldNum="0" hdr="0" ft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DDB45F-BF1D-7448-4A05-A18BB10B09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17DC6B-0C00-93D8-DBF4-A45A66A71A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0EDB5D-315E-3C47-B1F0-8309FFDD8E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9D380B3-E270-4064-8D13-292A875F6C31}" type="datetime1">
              <a:rPr lang="en-US" smtClean="0"/>
              <a:t>9/17/2025</a:t>
            </a:fld>
            <a:endParaRPr lang="en-US"/>
          </a:p>
        </p:txBody>
      </p:sp>
      <p:sp>
        <p:nvSpPr>
          <p:cNvPr id="5" name="Footer Placeholder 4">
            <a:extLst>
              <a:ext uri="{FF2B5EF4-FFF2-40B4-BE49-F238E27FC236}">
                <a16:creationId xmlns:a16="http://schemas.microsoft.com/office/drawing/2014/main" id="{7E28B8A5-8A25-4955-83A6-4E6FAD787A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Sample Footer Text</a:t>
            </a:r>
          </a:p>
        </p:txBody>
      </p:sp>
      <p:sp>
        <p:nvSpPr>
          <p:cNvPr id="6" name="Slide Number Placeholder 5">
            <a:extLst>
              <a:ext uri="{FF2B5EF4-FFF2-40B4-BE49-F238E27FC236}">
                <a16:creationId xmlns:a16="http://schemas.microsoft.com/office/drawing/2014/main" id="{96247668-28F2-89B9-690F-0F783AD0A5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E274F5D-21DC-40EF-8DBA-AB9BB119E939}" type="slidenum">
              <a:rPr lang="en-US" smtClean="0"/>
              <a:t>‹#›</a:t>
            </a:fld>
            <a:endParaRPr lang="en-US"/>
          </a:p>
        </p:txBody>
      </p:sp>
    </p:spTree>
    <p:extLst>
      <p:ext uri="{BB962C8B-B14F-4D97-AF65-F5344CB8AC3E}">
        <p14:creationId xmlns:p14="http://schemas.microsoft.com/office/powerpoint/2010/main" val="2136339173"/>
      </p:ext>
    </p:extLst>
  </p:cSld>
  <p:clrMap bg1="lt1" tx1="dk1" bg2="lt2" tx2="dk2" accent1="accent1" accent2="accent2" accent3="accent3" accent4="accent4" accent5="accent5" accent6="accent6" hlink="hlink" folHlink="folHlink"/>
  <p:sldLayoutIdLst>
    <p:sldLayoutId id="2147484826" r:id="rId1"/>
    <p:sldLayoutId id="2147484827" r:id="rId2"/>
    <p:sldLayoutId id="2147484828" r:id="rId3"/>
    <p:sldLayoutId id="2147484829" r:id="rId4"/>
    <p:sldLayoutId id="2147484830" r:id="rId5"/>
    <p:sldLayoutId id="2147484831" r:id="rId6"/>
    <p:sldLayoutId id="2147484832" r:id="rId7"/>
    <p:sldLayoutId id="2147484833" r:id="rId8"/>
    <p:sldLayoutId id="2147484834" r:id="rId9"/>
    <p:sldLayoutId id="2147484835" r:id="rId10"/>
    <p:sldLayoutId id="214748483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56.xml"/><Relationship Id="rId5" Type="http://schemas.openxmlformats.org/officeDocument/2006/relationships/image" Target="../media/image10.png"/><Relationship Id="rId4" Type="http://schemas.openxmlformats.org/officeDocument/2006/relationships/hyperlink" Target="https://www.thetraveldoctor.com.au/waning-influenza-vaccine-effectiveness/"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www.pikist.com/free-photo-smsbk" TargetMode="External"/><Relationship Id="rId3" Type="http://schemas.openxmlformats.org/officeDocument/2006/relationships/diagramLayout" Target="../diagrams/layout1.xml"/><Relationship Id="rId7" Type="http://schemas.openxmlformats.org/officeDocument/2006/relationships/image" Target="../media/image11.jpg"/><Relationship Id="rId2" Type="http://schemas.openxmlformats.org/officeDocument/2006/relationships/diagramData" Target="../diagrams/data1.xml"/><Relationship Id="rId1" Type="http://schemas.openxmlformats.org/officeDocument/2006/relationships/slideLayout" Target="../slideLayouts/slideLayout5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5.xml"/></Relationships>
</file>

<file path=ppt/slides/_rels/slide5.xml.rels><?xml version="1.0" encoding="UTF-8" standalone="yes"?>
<Relationships xmlns="http://schemas.openxmlformats.org/package/2006/relationships"><Relationship Id="rId3" Type="http://schemas.openxmlformats.org/officeDocument/2006/relationships/hyperlink" Target="https://pt.vecteezy.com/png/17415572-equipe-medica-medico-enfermeiro-cirurgiao-e-jaleco" TargetMode="External"/><Relationship Id="rId2" Type="http://schemas.openxmlformats.org/officeDocument/2006/relationships/image" Target="../media/image16.png"/><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50AE2-F368-5139-DD78-FF221907D75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DFA6144-3796-149A-A3F9-DBFD658F4FD8}"/>
              </a:ext>
            </a:extLst>
          </p:cNvPr>
          <p:cNvSpPr>
            <a:spLocks noGrp="1"/>
          </p:cNvSpPr>
          <p:nvPr>
            <p:ph type="title"/>
          </p:nvPr>
        </p:nvSpPr>
        <p:spPr>
          <a:xfrm>
            <a:off x="2171700" y="99785"/>
            <a:ext cx="6713899" cy="723394"/>
          </a:xfrm>
        </p:spPr>
        <p:txBody>
          <a:bodyPr vert="horz" lIns="91440" tIns="45720" rIns="91440" bIns="45720" rtlCol="0" anchor="t">
            <a:normAutofit/>
          </a:bodyPr>
          <a:lstStyle/>
          <a:p>
            <a:r>
              <a:rPr lang="en-US" sz="3600" b="1" u="sng" dirty="0">
                <a:solidFill>
                  <a:schemeClr val="accent1"/>
                </a:solidFill>
                <a:latin typeface="Arial" panose="020B0604020202020204" pitchFamily="34" charset="0"/>
                <a:cs typeface="Arial" panose="020B0604020202020204" pitchFamily="34" charset="0"/>
              </a:rPr>
              <a:t>Influenza Season in the US</a:t>
            </a:r>
          </a:p>
        </p:txBody>
      </p:sp>
      <p:sp>
        <p:nvSpPr>
          <p:cNvPr id="6" name="Text Placeholder 5">
            <a:extLst>
              <a:ext uri="{FF2B5EF4-FFF2-40B4-BE49-F238E27FC236}">
                <a16:creationId xmlns:a16="http://schemas.microsoft.com/office/drawing/2014/main" id="{8F3941E0-8808-F673-F1A6-9E111655D025}"/>
              </a:ext>
            </a:extLst>
          </p:cNvPr>
          <p:cNvSpPr>
            <a:spLocks noGrp="1"/>
          </p:cNvSpPr>
          <p:nvPr>
            <p:ph type="body" idx="1"/>
          </p:nvPr>
        </p:nvSpPr>
        <p:spPr>
          <a:xfrm>
            <a:off x="266700" y="461482"/>
            <a:ext cx="7382739" cy="6212424"/>
          </a:xfrm>
        </p:spPr>
        <p:txBody>
          <a:bodyPr vert="horz" lIns="91440" tIns="45720" rIns="91440" bIns="45720" rtlCol="0">
            <a:noAutofit/>
          </a:bodyPr>
          <a:lstStyle/>
          <a:p>
            <a:pPr algn="l">
              <a:buNone/>
            </a:pPr>
            <a:endParaRPr lang="en-US" sz="1800" dirty="0">
              <a:solidFill>
                <a:srgbClr val="000000"/>
              </a:solidFill>
              <a:latin typeface="Arial" panose="020B0604020202020204" pitchFamily="34" charset="0"/>
              <a:cs typeface="Arial" panose="020B0604020202020204" pitchFamily="34" charset="0"/>
            </a:endParaRPr>
          </a:p>
          <a:p>
            <a:pPr algn="l">
              <a:buNone/>
            </a:pPr>
            <a:r>
              <a:rPr lang="en-US" sz="1800" b="1" i="0" u="none" strike="noStrike" dirty="0">
                <a:solidFill>
                  <a:schemeClr val="accent1"/>
                </a:solidFill>
                <a:effectLst/>
                <a:latin typeface="Arial" panose="020B0604020202020204" pitchFamily="34" charset="0"/>
                <a:cs typeface="Arial" panose="020B0604020202020204" pitchFamily="34" charset="0"/>
              </a:rPr>
              <a:t>Project Overview:</a:t>
            </a:r>
            <a:endParaRPr lang="en-US" sz="1800" b="0" i="0" u="none" strike="noStrike" dirty="0">
              <a:solidFill>
                <a:schemeClr val="accent1"/>
              </a:solidFill>
              <a:effectLst/>
              <a:latin typeface="Arial" panose="020B0604020202020204" pitchFamily="34" charset="0"/>
              <a:cs typeface="Arial" panose="020B0604020202020204" pitchFamily="34" charset="0"/>
            </a:endParaRPr>
          </a:p>
          <a:p>
            <a:pPr algn="l">
              <a:buNone/>
            </a:pPr>
            <a:r>
              <a:rPr lang="en-US" sz="1400" b="1" i="0" u="none" strike="noStrike" dirty="0">
                <a:solidFill>
                  <a:srgbClr val="000000"/>
                </a:solidFill>
                <a:effectLst/>
                <a:latin typeface="Arial" panose="020B0604020202020204" pitchFamily="34" charset="0"/>
                <a:cs typeface="Arial" panose="020B0604020202020204" pitchFamily="34" charset="0"/>
              </a:rPr>
              <a:t>Objective:</a:t>
            </a:r>
            <a:br>
              <a:rPr lang="en-US" sz="1400" b="0" i="0" u="none" strike="noStrike" dirty="0">
                <a:solidFill>
                  <a:srgbClr val="000000"/>
                </a:solidFill>
                <a:effectLst/>
                <a:latin typeface="Arial" panose="020B0604020202020204" pitchFamily="34" charset="0"/>
                <a:cs typeface="Arial" panose="020B0604020202020204" pitchFamily="34" charset="0"/>
              </a:rPr>
            </a:br>
            <a:r>
              <a:rPr lang="en-US" sz="1400" b="0" i="0" u="none" strike="noStrike" dirty="0">
                <a:solidFill>
                  <a:srgbClr val="000000"/>
                </a:solidFill>
                <a:effectLst/>
                <a:latin typeface="Arial" panose="020B0604020202020204" pitchFamily="34" charset="0"/>
                <a:cs typeface="Arial" panose="020B0604020202020204" pitchFamily="34" charset="0"/>
              </a:rPr>
              <a:t>Support a medical staffing agency that provides temporary healthcare workers to clinics and hospitals based on demand. This project analyzes flu trends to help identify peak seasons when staffing needs increase. The final insights will guide decisions on how to allocate resources more efficiently across different regions of the U.S.</a:t>
            </a:r>
          </a:p>
          <a:p>
            <a:pPr algn="l">
              <a:buNone/>
            </a:pPr>
            <a:r>
              <a:rPr lang="en-US" sz="1400" b="1" i="0" u="none" strike="noStrike" dirty="0">
                <a:solidFill>
                  <a:srgbClr val="000000"/>
                </a:solidFill>
                <a:effectLst/>
                <a:latin typeface="Arial" panose="020B0604020202020204" pitchFamily="34" charset="0"/>
                <a:cs typeface="Arial" panose="020B0604020202020204" pitchFamily="34" charset="0"/>
              </a:rPr>
              <a:t>Project Data:</a:t>
            </a:r>
            <a:br>
              <a:rPr lang="en-US" sz="1400" b="0" i="0" u="none" strike="noStrike" dirty="0">
                <a:solidFill>
                  <a:srgbClr val="000000"/>
                </a:solidFill>
                <a:effectLst/>
                <a:latin typeface="Arial" panose="020B0604020202020204" pitchFamily="34" charset="0"/>
                <a:cs typeface="Arial" panose="020B0604020202020204" pitchFamily="34" charset="0"/>
              </a:rPr>
            </a:br>
            <a:r>
              <a:rPr lang="en-US" sz="1400" b="0" i="0" u="none" strike="noStrike" dirty="0">
                <a:solidFill>
                  <a:srgbClr val="000000"/>
                </a:solidFill>
                <a:effectLst/>
                <a:latin typeface="Arial" panose="020B0604020202020204" pitchFamily="34" charset="0"/>
                <a:cs typeface="Arial" panose="020B0604020202020204" pitchFamily="34" charset="0"/>
              </a:rPr>
              <a:t>• Project Brief</a:t>
            </a:r>
            <a:br>
              <a:rPr lang="en-US" sz="1400" b="0" i="0" u="none" strike="noStrike" dirty="0">
                <a:solidFill>
                  <a:srgbClr val="000000"/>
                </a:solidFill>
                <a:effectLst/>
                <a:latin typeface="Arial" panose="020B0604020202020204" pitchFamily="34" charset="0"/>
                <a:cs typeface="Arial" panose="020B0604020202020204" pitchFamily="34" charset="0"/>
              </a:rPr>
            </a:br>
            <a:r>
              <a:rPr lang="en-US" sz="1400" b="0" i="0" u="none" strike="noStrike" dirty="0">
                <a:solidFill>
                  <a:srgbClr val="000000"/>
                </a:solidFill>
                <a:effectLst/>
                <a:latin typeface="Arial" panose="020B0604020202020204" pitchFamily="34" charset="0"/>
                <a:cs typeface="Arial" panose="020B0604020202020204" pitchFamily="34" charset="0"/>
              </a:rPr>
              <a:t>• Influenza Mortality Data | Source: CDC</a:t>
            </a:r>
            <a:br>
              <a:rPr lang="en-US" sz="1400" b="0" i="0" u="none" strike="noStrike" dirty="0">
                <a:solidFill>
                  <a:srgbClr val="000000"/>
                </a:solidFill>
                <a:effectLst/>
                <a:latin typeface="Arial" panose="020B0604020202020204" pitchFamily="34" charset="0"/>
                <a:cs typeface="Arial" panose="020B0604020202020204" pitchFamily="34" charset="0"/>
              </a:rPr>
            </a:br>
            <a:r>
              <a:rPr lang="en-US" sz="1400" b="0" i="0" u="none" strike="noStrike" dirty="0">
                <a:solidFill>
                  <a:srgbClr val="000000"/>
                </a:solidFill>
                <a:effectLst/>
                <a:latin typeface="Arial" panose="020B0604020202020204" pitchFamily="34" charset="0"/>
                <a:cs typeface="Arial" panose="020B0604020202020204" pitchFamily="34" charset="0"/>
              </a:rPr>
              <a:t>• U.S. Population Data | Source: US Census Bureau</a:t>
            </a:r>
            <a:br>
              <a:rPr lang="en-US" sz="1400" b="0" i="0" u="none" strike="noStrike" dirty="0">
                <a:solidFill>
                  <a:srgbClr val="000000"/>
                </a:solidFill>
                <a:effectLst/>
                <a:latin typeface="Arial" panose="020B0604020202020204" pitchFamily="34" charset="0"/>
                <a:cs typeface="Arial" panose="020B0604020202020204" pitchFamily="34" charset="0"/>
              </a:rPr>
            </a:br>
            <a:r>
              <a:rPr lang="en-US" sz="1400" b="0" i="0" u="none" strike="noStrike" dirty="0">
                <a:solidFill>
                  <a:srgbClr val="000000"/>
                </a:solidFill>
                <a:effectLst/>
                <a:latin typeface="Arial" panose="020B0604020202020204" pitchFamily="34" charset="0"/>
                <a:cs typeface="Arial" panose="020B0604020202020204" pitchFamily="34" charset="0"/>
              </a:rPr>
              <a:t>• Flu Visit Statistics | Source: CDC Flu View</a:t>
            </a:r>
            <a:br>
              <a:rPr lang="en-US" sz="1400" b="0" i="0" u="none" strike="noStrike" dirty="0">
                <a:solidFill>
                  <a:srgbClr val="000000"/>
                </a:solidFill>
                <a:effectLst/>
                <a:latin typeface="Arial" panose="020B0604020202020204" pitchFamily="34" charset="0"/>
                <a:cs typeface="Arial" panose="020B0604020202020204" pitchFamily="34" charset="0"/>
              </a:rPr>
            </a:br>
            <a:r>
              <a:rPr lang="en-US" sz="1400" b="0" i="0" u="none" strike="noStrike" dirty="0">
                <a:solidFill>
                  <a:srgbClr val="000000"/>
                </a:solidFill>
                <a:effectLst/>
                <a:latin typeface="Arial" panose="020B0604020202020204" pitchFamily="34" charset="0"/>
                <a:cs typeface="Arial" panose="020B0604020202020204" pitchFamily="34" charset="0"/>
              </a:rPr>
              <a:t>• Pediatric Vaccination Survey | Source: CDC</a:t>
            </a:r>
          </a:p>
          <a:p>
            <a:pPr algn="l">
              <a:buNone/>
            </a:pPr>
            <a:r>
              <a:rPr lang="en-US" sz="1400" b="1" i="0" u="none" strike="noStrike" dirty="0">
                <a:solidFill>
                  <a:srgbClr val="000000"/>
                </a:solidFill>
                <a:effectLst/>
                <a:latin typeface="Arial" panose="020B0604020202020204" pitchFamily="34" charset="0"/>
                <a:cs typeface="Arial" panose="020B0604020202020204" pitchFamily="34" charset="0"/>
              </a:rPr>
              <a:t>Limitations:</a:t>
            </a:r>
            <a:br>
              <a:rPr lang="en-US" sz="1400" b="0" i="0" u="none" strike="noStrike" dirty="0">
                <a:solidFill>
                  <a:srgbClr val="000000"/>
                </a:solidFill>
                <a:effectLst/>
                <a:latin typeface="Arial" panose="020B0604020202020204" pitchFamily="34" charset="0"/>
                <a:cs typeface="Arial" panose="020B0604020202020204" pitchFamily="34" charset="0"/>
              </a:rPr>
            </a:br>
            <a:r>
              <a:rPr lang="en-US" sz="1400" b="0" i="0" u="none" strike="noStrike" dirty="0">
                <a:solidFill>
                  <a:srgbClr val="000000"/>
                </a:solidFill>
                <a:effectLst/>
                <a:latin typeface="Arial" panose="020B0604020202020204" pitchFamily="34" charset="0"/>
                <a:cs typeface="Arial" panose="020B0604020202020204" pitchFamily="34" charset="0"/>
              </a:rPr>
              <a:t>• Data spans only from 2009 to 2017</a:t>
            </a:r>
            <a:br>
              <a:rPr lang="en-US" sz="1400" b="0" i="0" u="none" strike="noStrike" dirty="0">
                <a:solidFill>
                  <a:srgbClr val="000000"/>
                </a:solidFill>
                <a:effectLst/>
                <a:latin typeface="Arial" panose="020B0604020202020204" pitchFamily="34" charset="0"/>
                <a:cs typeface="Arial" panose="020B0604020202020204" pitchFamily="34" charset="0"/>
              </a:rPr>
            </a:br>
            <a:r>
              <a:rPr lang="en-US" sz="1400" b="0" i="0" u="none" strike="noStrike" dirty="0">
                <a:solidFill>
                  <a:srgbClr val="000000"/>
                </a:solidFill>
                <a:effectLst/>
                <a:latin typeface="Arial" panose="020B0604020202020204" pitchFamily="34" charset="0"/>
                <a:cs typeface="Arial" panose="020B0604020202020204" pitchFamily="34" charset="0"/>
              </a:rPr>
              <a:t>• Mortality data reflects only one recorded cause of death, which may exclude flu-related complications</a:t>
            </a:r>
          </a:p>
          <a:p>
            <a:pPr algn="l"/>
            <a:r>
              <a:rPr lang="en-US" sz="1400" b="1" i="0" u="none" strike="noStrike" dirty="0">
                <a:solidFill>
                  <a:srgbClr val="000000"/>
                </a:solidFill>
                <a:effectLst/>
                <a:latin typeface="Arial" panose="020B0604020202020204" pitchFamily="34" charset="0"/>
                <a:cs typeface="Arial" panose="020B0604020202020204" pitchFamily="34" charset="0"/>
              </a:rPr>
              <a:t>Techniques and Skills:</a:t>
            </a:r>
            <a:br>
              <a:rPr lang="en-US" sz="1400" b="0" i="0" u="none" strike="noStrike" dirty="0">
                <a:solidFill>
                  <a:srgbClr val="000000"/>
                </a:solidFill>
                <a:effectLst/>
                <a:latin typeface="Arial" panose="020B0604020202020204" pitchFamily="34" charset="0"/>
                <a:cs typeface="Arial" panose="020B0604020202020204" pitchFamily="34" charset="0"/>
              </a:rPr>
            </a:br>
            <a:r>
              <a:rPr lang="en-US" sz="1400" b="0" i="0" u="none" strike="noStrike" dirty="0">
                <a:solidFill>
                  <a:srgbClr val="000000"/>
                </a:solidFill>
                <a:effectLst/>
                <a:latin typeface="Arial" panose="020B0604020202020204" pitchFamily="34" charset="0"/>
                <a:cs typeface="Arial" panose="020B0604020202020204" pitchFamily="34" charset="0"/>
              </a:rPr>
              <a:t>• Structuring a public health data project</a:t>
            </a:r>
            <a:br>
              <a:rPr lang="en-US" sz="1400" b="0" i="0" u="none" strike="noStrike" dirty="0">
                <a:solidFill>
                  <a:srgbClr val="000000"/>
                </a:solidFill>
                <a:effectLst/>
                <a:latin typeface="Arial" panose="020B0604020202020204" pitchFamily="34" charset="0"/>
                <a:cs typeface="Arial" panose="020B0604020202020204" pitchFamily="34" charset="0"/>
              </a:rPr>
            </a:br>
            <a:r>
              <a:rPr lang="en-US" sz="1400" b="0" i="0" u="none" strike="noStrike" dirty="0">
                <a:solidFill>
                  <a:srgbClr val="000000"/>
                </a:solidFill>
                <a:effectLst/>
                <a:latin typeface="Arial" panose="020B0604020202020204" pitchFamily="34" charset="0"/>
                <a:cs typeface="Arial" panose="020B0604020202020204" pitchFamily="34" charset="0"/>
              </a:rPr>
              <a:t>• Validating and profiling medical datasets</a:t>
            </a:r>
            <a:br>
              <a:rPr lang="en-US" sz="1400" b="0" i="0" u="none" strike="noStrike" dirty="0">
                <a:solidFill>
                  <a:srgbClr val="000000"/>
                </a:solidFill>
                <a:effectLst/>
                <a:latin typeface="Arial" panose="020B0604020202020204" pitchFamily="34" charset="0"/>
                <a:cs typeface="Arial" panose="020B0604020202020204" pitchFamily="34" charset="0"/>
              </a:rPr>
            </a:br>
            <a:r>
              <a:rPr lang="en-US" sz="1400" b="0" i="0" u="none" strike="noStrike" dirty="0">
                <a:solidFill>
                  <a:srgbClr val="000000"/>
                </a:solidFill>
                <a:effectLst/>
                <a:latin typeface="Arial" panose="020B0604020202020204" pitchFamily="34" charset="0"/>
                <a:cs typeface="Arial" panose="020B0604020202020204" pitchFamily="34" charset="0"/>
              </a:rPr>
              <a:t>• Cleaning and preparing flu-related records</a:t>
            </a:r>
            <a:br>
              <a:rPr lang="en-US" sz="1400" b="0" i="0" u="none" strike="noStrike" dirty="0">
                <a:solidFill>
                  <a:srgbClr val="000000"/>
                </a:solidFill>
                <a:effectLst/>
                <a:latin typeface="Arial" panose="020B0604020202020204" pitchFamily="34" charset="0"/>
                <a:cs typeface="Arial" panose="020B0604020202020204" pitchFamily="34" charset="0"/>
              </a:rPr>
            </a:br>
            <a:r>
              <a:rPr lang="en-US" sz="1400" b="0" i="0" u="none" strike="noStrike" dirty="0">
                <a:solidFill>
                  <a:srgbClr val="000000"/>
                </a:solidFill>
                <a:effectLst/>
                <a:latin typeface="Arial" panose="020B0604020202020204" pitchFamily="34" charset="0"/>
                <a:cs typeface="Arial" panose="020B0604020202020204" pitchFamily="34" charset="0"/>
              </a:rPr>
              <a:t>• Integrating and transforming health data</a:t>
            </a:r>
            <a:br>
              <a:rPr lang="en-US" sz="1400" b="0" i="0" u="none" strike="noStrike" dirty="0">
                <a:solidFill>
                  <a:srgbClr val="000000"/>
                </a:solidFill>
                <a:effectLst/>
                <a:latin typeface="Arial" panose="020B0604020202020204" pitchFamily="34" charset="0"/>
                <a:cs typeface="Arial" panose="020B0604020202020204" pitchFamily="34" charset="0"/>
              </a:rPr>
            </a:br>
            <a:r>
              <a:rPr lang="en-US" sz="1400" b="0" i="0" u="none" strike="noStrike" dirty="0">
                <a:solidFill>
                  <a:srgbClr val="000000"/>
                </a:solidFill>
                <a:effectLst/>
                <a:latin typeface="Arial" panose="020B0604020202020204" pitchFamily="34" charset="0"/>
                <a:cs typeface="Arial" panose="020B0604020202020204" pitchFamily="34" charset="0"/>
              </a:rPr>
              <a:t>• Running statistical tests and trend analysis</a:t>
            </a:r>
            <a:br>
              <a:rPr lang="en-US" sz="1400" b="0" i="0" u="none" strike="noStrike" dirty="0">
                <a:solidFill>
                  <a:srgbClr val="000000"/>
                </a:solidFill>
                <a:effectLst/>
                <a:latin typeface="Arial" panose="020B0604020202020204" pitchFamily="34" charset="0"/>
                <a:cs typeface="Arial" panose="020B0604020202020204" pitchFamily="34" charset="0"/>
              </a:rPr>
            </a:br>
            <a:r>
              <a:rPr lang="en-US" sz="1400" b="0" i="0" u="none" strike="noStrike" dirty="0">
                <a:solidFill>
                  <a:srgbClr val="000000"/>
                </a:solidFill>
                <a:effectLst/>
                <a:latin typeface="Arial" panose="020B0604020202020204" pitchFamily="34" charset="0"/>
                <a:cs typeface="Arial" panose="020B0604020202020204" pitchFamily="34" charset="0"/>
              </a:rPr>
              <a:t>• Communicating insights through Tableau dashboards</a:t>
            </a:r>
          </a:p>
          <a:p>
            <a:pPr indent="-228600">
              <a:lnSpc>
                <a:spcPct val="100000"/>
              </a:lnSpc>
              <a:buFont typeface="Arial" panose="020B0604020202020204" pitchFamily="34" charset="0"/>
              <a:buChar char="•"/>
            </a:pPr>
            <a:endParaRPr lang="en-US" sz="1200" dirty="0">
              <a:latin typeface="+mn-lt"/>
            </a:endParaRPr>
          </a:p>
        </p:txBody>
      </p:sp>
      <p:sp>
        <p:nvSpPr>
          <p:cNvPr id="12" name="TextBox 11">
            <a:extLst>
              <a:ext uri="{FF2B5EF4-FFF2-40B4-BE49-F238E27FC236}">
                <a16:creationId xmlns:a16="http://schemas.microsoft.com/office/drawing/2014/main" id="{F2E26B6D-AF1B-608D-9036-C246B38EEE63}"/>
              </a:ext>
            </a:extLst>
          </p:cNvPr>
          <p:cNvSpPr txBox="1"/>
          <p:nvPr/>
        </p:nvSpPr>
        <p:spPr>
          <a:xfrm>
            <a:off x="8015299" y="5830298"/>
            <a:ext cx="1301271" cy="1107996"/>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TOOLS USED</a:t>
            </a:r>
          </a:p>
          <a:p>
            <a:endParaRPr lang="en-US" dirty="0">
              <a:latin typeface="Arial" panose="020B0604020202020204" pitchFamily="34" charset="0"/>
              <a:cs typeface="Arial" panose="020B0604020202020204" pitchFamily="34" charset="0"/>
            </a:endParaRPr>
          </a:p>
          <a:p>
            <a:endParaRPr lang="en-US" dirty="0"/>
          </a:p>
        </p:txBody>
      </p:sp>
      <p:pic>
        <p:nvPicPr>
          <p:cNvPr id="17" name="Picture 16">
            <a:extLst>
              <a:ext uri="{FF2B5EF4-FFF2-40B4-BE49-F238E27FC236}">
                <a16:creationId xmlns:a16="http://schemas.microsoft.com/office/drawing/2014/main" id="{9717E721-ADD0-7EE9-E070-00A1E0BF7A8D}"/>
              </a:ext>
            </a:extLst>
          </p:cNvPr>
          <p:cNvPicPr>
            <a:picLocks noChangeAspect="1"/>
          </p:cNvPicPr>
          <p:nvPr/>
        </p:nvPicPr>
        <p:blipFill>
          <a:blip r:embed="rId2"/>
          <a:srcRect l="32059" t="39044" r="56765" b="38799"/>
          <a:stretch/>
        </p:blipFill>
        <p:spPr>
          <a:xfrm>
            <a:off x="11156772" y="5878731"/>
            <a:ext cx="601539" cy="596263"/>
          </a:xfrm>
          <a:prstGeom prst="rect">
            <a:avLst/>
          </a:prstGeom>
        </p:spPr>
      </p:pic>
      <p:pic>
        <p:nvPicPr>
          <p:cNvPr id="3" name="Picture 2">
            <a:extLst>
              <a:ext uri="{FF2B5EF4-FFF2-40B4-BE49-F238E27FC236}">
                <a16:creationId xmlns:a16="http://schemas.microsoft.com/office/drawing/2014/main" id="{C49F2D56-FF55-A27B-27E1-BCC659FD6E4A}"/>
              </a:ext>
            </a:extLst>
          </p:cNvPr>
          <p:cNvPicPr>
            <a:picLocks noChangeAspect="1"/>
          </p:cNvPicPr>
          <p:nvPr/>
        </p:nvPicPr>
        <p:blipFill>
          <a:blip r:embed="rId3">
            <a:extLst>
              <a:ext uri="{837473B0-CC2E-450A-ABE3-18F120FF3D39}">
                <a1611:picAttrSrcUrl xmlns:a1611="http://schemas.microsoft.com/office/drawing/2016/11/main" r:id="rId4"/>
              </a:ext>
            </a:extLst>
          </a:blip>
          <a:srcRect/>
          <a:stretch/>
        </p:blipFill>
        <p:spPr>
          <a:xfrm>
            <a:off x="8015299" y="1152997"/>
            <a:ext cx="4114800" cy="3086100"/>
          </a:xfrm>
          <a:prstGeom prst="rect">
            <a:avLst/>
          </a:prstGeom>
        </p:spPr>
      </p:pic>
      <p:pic>
        <p:nvPicPr>
          <p:cNvPr id="9" name="Picture 8">
            <a:extLst>
              <a:ext uri="{FF2B5EF4-FFF2-40B4-BE49-F238E27FC236}">
                <a16:creationId xmlns:a16="http://schemas.microsoft.com/office/drawing/2014/main" id="{9B13174B-9404-3973-A990-D77052F906BC}"/>
              </a:ext>
            </a:extLst>
          </p:cNvPr>
          <p:cNvPicPr>
            <a:picLocks noChangeAspect="1"/>
          </p:cNvPicPr>
          <p:nvPr/>
        </p:nvPicPr>
        <p:blipFill>
          <a:blip r:embed="rId2"/>
          <a:srcRect l="18991" t="38649" r="68282" b="38880"/>
          <a:stretch/>
        </p:blipFill>
        <p:spPr>
          <a:xfrm>
            <a:off x="10392125" y="5889430"/>
            <a:ext cx="601539" cy="531046"/>
          </a:xfrm>
          <a:prstGeom prst="rect">
            <a:avLst/>
          </a:prstGeom>
        </p:spPr>
      </p:pic>
      <p:pic>
        <p:nvPicPr>
          <p:cNvPr id="10" name="Picture 9">
            <a:extLst>
              <a:ext uri="{FF2B5EF4-FFF2-40B4-BE49-F238E27FC236}">
                <a16:creationId xmlns:a16="http://schemas.microsoft.com/office/drawing/2014/main" id="{122FCB15-A906-EE4C-1D43-1E7F5CA23A43}"/>
              </a:ext>
            </a:extLst>
          </p:cNvPr>
          <p:cNvPicPr>
            <a:picLocks noChangeAspect="1"/>
          </p:cNvPicPr>
          <p:nvPr/>
        </p:nvPicPr>
        <p:blipFill>
          <a:blip r:embed="rId5"/>
          <a:stretch>
            <a:fillRect/>
          </a:stretch>
        </p:blipFill>
        <p:spPr>
          <a:xfrm>
            <a:off x="9479678" y="5902358"/>
            <a:ext cx="944083" cy="531047"/>
          </a:xfrm>
          <a:prstGeom prst="rect">
            <a:avLst/>
          </a:prstGeom>
        </p:spPr>
      </p:pic>
    </p:spTree>
    <p:extLst>
      <p:ext uri="{BB962C8B-B14F-4D97-AF65-F5344CB8AC3E}">
        <p14:creationId xmlns:p14="http://schemas.microsoft.com/office/powerpoint/2010/main" val="938533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F594B-7E2A-0F8B-F41C-804A1B2173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9305CB-1986-3006-9D5A-463AACD6CF8D}"/>
              </a:ext>
            </a:extLst>
          </p:cNvPr>
          <p:cNvSpPr>
            <a:spLocks noGrp="1"/>
          </p:cNvSpPr>
          <p:nvPr>
            <p:ph type="title"/>
          </p:nvPr>
        </p:nvSpPr>
        <p:spPr>
          <a:xfrm>
            <a:off x="1269224" y="234199"/>
            <a:ext cx="6679692" cy="356259"/>
          </a:xfrm>
        </p:spPr>
        <p:txBody>
          <a:bodyPr vert="horz" lIns="91440" tIns="45720" rIns="91440" bIns="45720" rtlCol="0" anchor="t">
            <a:normAutofit fontScale="90000"/>
          </a:bodyPr>
          <a:lstStyle/>
          <a:p>
            <a:r>
              <a:rPr lang="en-US" b="1" i="0" u="none" strike="noStrike" dirty="0">
                <a:solidFill>
                  <a:srgbClr val="0070C0"/>
                </a:solidFill>
                <a:effectLst/>
              </a:rPr>
              <a:t>     </a:t>
            </a:r>
            <a:r>
              <a:rPr lang="en-US" b="1" i="0" u="none" strike="noStrike" dirty="0">
                <a:solidFill>
                  <a:schemeClr val="accent1"/>
                </a:solidFill>
                <a:effectLst/>
                <a:latin typeface="Arial" panose="020B0604020202020204" pitchFamily="34" charset="0"/>
                <a:cs typeface="Arial" panose="020B0604020202020204" pitchFamily="34" charset="0"/>
              </a:rPr>
              <a:t>Analytical Workflow</a:t>
            </a:r>
            <a:endParaRPr lang="en-US" b="1" dirty="0">
              <a:solidFill>
                <a:schemeClr val="accent1"/>
              </a:solidFill>
              <a:latin typeface="Arial" panose="020B0604020202020204" pitchFamily="34" charset="0"/>
              <a:cs typeface="Arial" panose="020B0604020202020204" pitchFamily="34" charset="0"/>
            </a:endParaRPr>
          </a:p>
        </p:txBody>
      </p:sp>
      <p:graphicFrame>
        <p:nvGraphicFramePr>
          <p:cNvPr id="15" name="Diagram 14">
            <a:extLst>
              <a:ext uri="{FF2B5EF4-FFF2-40B4-BE49-F238E27FC236}">
                <a16:creationId xmlns:a16="http://schemas.microsoft.com/office/drawing/2014/main" id="{A034ACF9-0C63-FCDA-CD04-2B7C77FF0CF1}"/>
              </a:ext>
            </a:extLst>
          </p:cNvPr>
          <p:cNvGraphicFramePr/>
          <p:nvPr>
            <p:extLst>
              <p:ext uri="{D42A27DB-BD31-4B8C-83A1-F6EECF244321}">
                <p14:modId xmlns:p14="http://schemas.microsoft.com/office/powerpoint/2010/main" val="641075261"/>
              </p:ext>
            </p:extLst>
          </p:nvPr>
        </p:nvGraphicFramePr>
        <p:xfrm>
          <a:off x="0" y="1054101"/>
          <a:ext cx="9171404" cy="5298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7" name="Picture 26">
            <a:extLst>
              <a:ext uri="{FF2B5EF4-FFF2-40B4-BE49-F238E27FC236}">
                <a16:creationId xmlns:a16="http://schemas.microsoft.com/office/drawing/2014/main" id="{BFB20429-CB9A-A6A0-34AB-06CE9443BBCE}"/>
              </a:ext>
            </a:extLst>
          </p:cNvPr>
          <p:cNvPicPr>
            <a:picLocks noChangeAspect="1"/>
          </p:cNvPicPr>
          <p:nvPr/>
        </p:nvPicPr>
        <p:blipFill>
          <a:blip r:embed="rId7">
            <a:extLst>
              <a:ext uri="{837473B0-CC2E-450A-ABE3-18F120FF3D39}">
                <a1611:picAttrSrcUrl xmlns:a1611="http://schemas.microsoft.com/office/drawing/2016/11/main" r:id="rId8"/>
              </a:ext>
            </a:extLst>
          </a:blip>
          <a:srcRect l="39411" r="39411"/>
          <a:stretch/>
        </p:blipFill>
        <p:spPr>
          <a:xfrm>
            <a:off x="9581321" y="0"/>
            <a:ext cx="2587309" cy="6857999"/>
          </a:xfrm>
          <a:prstGeom prst="rect">
            <a:avLst/>
          </a:prstGeom>
        </p:spPr>
      </p:pic>
    </p:spTree>
    <p:extLst>
      <p:ext uri="{BB962C8B-B14F-4D97-AF65-F5344CB8AC3E}">
        <p14:creationId xmlns:p14="http://schemas.microsoft.com/office/powerpoint/2010/main" val="2793904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84C26-C3A7-0C44-129E-F5D931ADF4DE}"/>
              </a:ext>
            </a:extLst>
          </p:cNvPr>
          <p:cNvSpPr>
            <a:spLocks noGrp="1"/>
          </p:cNvSpPr>
          <p:nvPr>
            <p:ph type="title"/>
          </p:nvPr>
        </p:nvSpPr>
        <p:spPr/>
        <p:txBody>
          <a:bodyPr>
            <a:normAutofit/>
          </a:bodyPr>
          <a:lstStyle/>
          <a:p>
            <a:r>
              <a:rPr lang="en-US" sz="3200" b="0" i="0" u="none" strike="noStrike" dirty="0">
                <a:solidFill>
                  <a:schemeClr val="accent1"/>
                </a:solidFill>
                <a:effectLst/>
                <a:latin typeface="Arial" panose="020B0604020202020204" pitchFamily="34" charset="0"/>
                <a:cs typeface="Arial" panose="020B0604020202020204" pitchFamily="34" charset="0"/>
              </a:rPr>
              <a:t>Regional and Seasonal Insights into U.S. Influenza-Related Mortality</a:t>
            </a:r>
            <a:endParaRPr lang="en-US" sz="3200" dirty="0">
              <a:solidFill>
                <a:schemeClr val="accent1"/>
              </a:solidFill>
              <a:latin typeface="Arial" panose="020B0604020202020204" pitchFamily="34" charset="0"/>
              <a:cs typeface="Arial" panose="020B0604020202020204" pitchFamily="34" charset="0"/>
            </a:endParaRPr>
          </a:p>
        </p:txBody>
      </p:sp>
      <p:pic>
        <p:nvPicPr>
          <p:cNvPr id="6" name="Content Placeholder 5" descr="A graph of different colored lines&#10;&#10;AI-generated content may be incorrect.">
            <a:extLst>
              <a:ext uri="{FF2B5EF4-FFF2-40B4-BE49-F238E27FC236}">
                <a16:creationId xmlns:a16="http://schemas.microsoft.com/office/drawing/2014/main" id="{C8E41D4E-1D25-8E21-E6E6-BC67DE460095}"/>
              </a:ext>
            </a:extLst>
          </p:cNvPr>
          <p:cNvPicPr>
            <a:picLocks noGrp="1" noChangeAspect="1"/>
          </p:cNvPicPr>
          <p:nvPr>
            <p:ph sz="half" idx="1"/>
          </p:nvPr>
        </p:nvPicPr>
        <p:blipFill>
          <a:blip r:embed="rId2"/>
          <a:stretch>
            <a:fillRect/>
          </a:stretch>
        </p:blipFill>
        <p:spPr>
          <a:xfrm>
            <a:off x="704850" y="2420930"/>
            <a:ext cx="5211763" cy="3343290"/>
          </a:xfrm>
        </p:spPr>
      </p:pic>
      <p:pic>
        <p:nvPicPr>
          <p:cNvPr id="8" name="Content Placeholder 7" descr="A map of the united states with red dots&#10;&#10;AI-generated content may be incorrect.">
            <a:extLst>
              <a:ext uri="{FF2B5EF4-FFF2-40B4-BE49-F238E27FC236}">
                <a16:creationId xmlns:a16="http://schemas.microsoft.com/office/drawing/2014/main" id="{BE045CA3-CA9F-C6E4-982E-F218C0AD7E8D}"/>
              </a:ext>
            </a:extLst>
          </p:cNvPr>
          <p:cNvPicPr>
            <a:picLocks noGrp="1" noChangeAspect="1"/>
          </p:cNvPicPr>
          <p:nvPr>
            <p:ph sz="half" idx="2"/>
          </p:nvPr>
        </p:nvPicPr>
        <p:blipFill>
          <a:blip r:embed="rId3"/>
          <a:stretch>
            <a:fillRect/>
          </a:stretch>
        </p:blipFill>
        <p:spPr>
          <a:xfrm>
            <a:off x="6181725" y="2530116"/>
            <a:ext cx="5211763" cy="3124917"/>
          </a:xfrm>
        </p:spPr>
      </p:pic>
    </p:spTree>
    <p:extLst>
      <p:ext uri="{BB962C8B-B14F-4D97-AF65-F5344CB8AC3E}">
        <p14:creationId xmlns:p14="http://schemas.microsoft.com/office/powerpoint/2010/main" val="2275346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61B4B-7D5E-F3A7-2B66-706E54FBBDBC}"/>
              </a:ext>
            </a:extLst>
          </p:cNvPr>
          <p:cNvSpPr>
            <a:spLocks noGrp="1"/>
          </p:cNvSpPr>
          <p:nvPr>
            <p:ph type="title"/>
          </p:nvPr>
        </p:nvSpPr>
        <p:spPr>
          <a:xfrm>
            <a:off x="700635" y="74870"/>
            <a:ext cx="11067812" cy="635827"/>
          </a:xfrm>
        </p:spPr>
        <p:txBody>
          <a:bodyPr>
            <a:normAutofit fontScale="90000"/>
          </a:bodyPr>
          <a:lstStyle/>
          <a:p>
            <a:br>
              <a:rPr lang="en-US" sz="1800" b="1" dirty="0">
                <a:solidFill>
                  <a:schemeClr val="accent3"/>
                </a:solidFill>
                <a:effectLst/>
                <a:latin typeface="Arial" panose="020B0604020202020204" pitchFamily="34" charset="0"/>
              </a:rPr>
            </a:br>
            <a:br>
              <a:rPr lang="en-US" sz="1800" b="1" cap="none" dirty="0">
                <a:solidFill>
                  <a:schemeClr val="accent3"/>
                </a:solidFill>
                <a:latin typeface="Arial" panose="020B0604020202020204" pitchFamily="34" charset="0"/>
              </a:rPr>
            </a:br>
            <a:br>
              <a:rPr lang="en-US" sz="1800" dirty="0">
                <a:solidFill>
                  <a:srgbClr val="666666"/>
                </a:solidFill>
                <a:effectLst/>
                <a:latin typeface="Tableau Book"/>
              </a:rPr>
            </a:br>
            <a:br>
              <a:rPr lang="en-US" sz="1100" dirty="0">
                <a:solidFill>
                  <a:srgbClr val="666666"/>
                </a:solidFill>
                <a:effectLst/>
                <a:latin typeface="Tableau Book"/>
              </a:rPr>
            </a:br>
            <a:br>
              <a:rPr lang="en-US" sz="1100" dirty="0">
                <a:solidFill>
                  <a:schemeClr val="accent1"/>
                </a:solidFill>
                <a:effectLst/>
                <a:latin typeface="Tableau Book"/>
              </a:rPr>
            </a:br>
            <a:br>
              <a:rPr lang="en-US" sz="2700" dirty="0">
                <a:solidFill>
                  <a:schemeClr val="accent1"/>
                </a:solidFill>
                <a:effectLst/>
                <a:latin typeface="Tableau Book"/>
              </a:rPr>
            </a:br>
            <a:br>
              <a:rPr lang="en-US" sz="2700" dirty="0">
                <a:solidFill>
                  <a:schemeClr val="accent1"/>
                </a:solidFill>
                <a:effectLst/>
                <a:latin typeface="Tableau Book"/>
              </a:rPr>
            </a:br>
            <a:r>
              <a:rPr lang="en-US" sz="2700" b="1" dirty="0">
                <a:solidFill>
                  <a:schemeClr val="accent1"/>
                </a:solidFill>
                <a:effectLst/>
                <a:latin typeface="Arial" panose="020B0604020202020204" pitchFamily="34" charset="0"/>
              </a:rPr>
              <a:t>Influenza Mortality in the U.S. (2009-2017): A State-by-State Analysis</a:t>
            </a:r>
            <a:br>
              <a:rPr lang="en-US" sz="1800" dirty="0">
                <a:solidFill>
                  <a:srgbClr val="666666"/>
                </a:solidFill>
                <a:effectLst/>
                <a:latin typeface="Tableau Book"/>
              </a:rPr>
            </a:br>
            <a:br>
              <a:rPr lang="en-US" dirty="0">
                <a:effectLst/>
              </a:rPr>
            </a:br>
            <a:endParaRPr lang="en-US" dirty="0"/>
          </a:p>
        </p:txBody>
      </p:sp>
      <p:pic>
        <p:nvPicPr>
          <p:cNvPr id="6" name="Content Placeholder 5">
            <a:extLst>
              <a:ext uri="{FF2B5EF4-FFF2-40B4-BE49-F238E27FC236}">
                <a16:creationId xmlns:a16="http://schemas.microsoft.com/office/drawing/2014/main" id="{9E7798DB-C526-D066-6457-B6CEBE6585B5}"/>
              </a:ext>
            </a:extLst>
          </p:cNvPr>
          <p:cNvPicPr>
            <a:picLocks noGrp="1" noChangeAspect="1"/>
          </p:cNvPicPr>
          <p:nvPr>
            <p:ph sz="half" idx="1"/>
          </p:nvPr>
        </p:nvPicPr>
        <p:blipFill>
          <a:blip r:embed="rId2"/>
          <a:stretch>
            <a:fillRect/>
          </a:stretch>
        </p:blipFill>
        <p:spPr>
          <a:xfrm>
            <a:off x="802235" y="3429000"/>
            <a:ext cx="4061370" cy="3339777"/>
          </a:xfrm>
        </p:spPr>
      </p:pic>
      <p:pic>
        <p:nvPicPr>
          <p:cNvPr id="8" name="Content Placeholder 7" descr="A screenshot of a graph&#10;&#10;AI-generated content may be incorrect.">
            <a:extLst>
              <a:ext uri="{FF2B5EF4-FFF2-40B4-BE49-F238E27FC236}">
                <a16:creationId xmlns:a16="http://schemas.microsoft.com/office/drawing/2014/main" id="{1794C4F7-3918-426A-C44F-C10D0DD43C79}"/>
              </a:ext>
            </a:extLst>
          </p:cNvPr>
          <p:cNvPicPr>
            <a:picLocks noGrp="1" noChangeAspect="1"/>
          </p:cNvPicPr>
          <p:nvPr>
            <p:ph sz="half" idx="2"/>
          </p:nvPr>
        </p:nvPicPr>
        <p:blipFill>
          <a:blip r:embed="rId3"/>
          <a:stretch>
            <a:fillRect/>
          </a:stretch>
        </p:blipFill>
        <p:spPr>
          <a:xfrm>
            <a:off x="6526376" y="3797300"/>
            <a:ext cx="4482050" cy="2495825"/>
          </a:xfrm>
        </p:spPr>
      </p:pic>
      <p:sp>
        <p:nvSpPr>
          <p:cNvPr id="9" name="TextBox 8">
            <a:extLst>
              <a:ext uri="{FF2B5EF4-FFF2-40B4-BE49-F238E27FC236}">
                <a16:creationId xmlns:a16="http://schemas.microsoft.com/office/drawing/2014/main" id="{4AD81846-6222-81E4-04E1-9C76E0998039}"/>
              </a:ext>
            </a:extLst>
          </p:cNvPr>
          <p:cNvSpPr txBox="1"/>
          <p:nvPr/>
        </p:nvSpPr>
        <p:spPr>
          <a:xfrm>
            <a:off x="6400800" y="1294410"/>
            <a:ext cx="5090565" cy="2923877"/>
          </a:xfrm>
          <a:prstGeom prst="rect">
            <a:avLst/>
          </a:prstGeom>
          <a:noFill/>
        </p:spPr>
        <p:txBody>
          <a:bodyPr wrap="square" rtlCol="0">
            <a:spAutoFit/>
          </a:bodyPr>
          <a:lstStyle/>
          <a:p>
            <a:pPr>
              <a:buNone/>
            </a:pPr>
            <a:r>
              <a:rPr lang="en-US" sz="1400" b="1" dirty="0">
                <a:solidFill>
                  <a:schemeClr val="accent1"/>
                </a:solidFill>
                <a:effectLst/>
                <a:latin typeface="Arial" panose="020B0604020202020204" pitchFamily="34" charset="0"/>
                <a:cs typeface="Arial" panose="020B0604020202020204" pitchFamily="34" charset="0"/>
              </a:rPr>
              <a:t>State-by-State Impact</a:t>
            </a:r>
            <a:endParaRPr lang="en-US" sz="1400" dirty="0">
              <a:solidFill>
                <a:schemeClr val="accent1"/>
              </a:solidFill>
              <a:effectLst/>
              <a:latin typeface="Arial" panose="020B0604020202020204" pitchFamily="34" charset="0"/>
              <a:cs typeface="Arial" panose="020B0604020202020204" pitchFamily="34" charset="0"/>
            </a:endParaRPr>
          </a:p>
          <a:p>
            <a:pPr>
              <a:buNone/>
            </a:pPr>
            <a:r>
              <a:rPr lang="en-US" sz="1400" dirty="0">
                <a:solidFill>
                  <a:srgbClr val="000000"/>
                </a:solidFill>
                <a:effectLst/>
                <a:latin typeface="Arial" panose="020B0604020202020204" pitchFamily="34" charset="0"/>
                <a:cs typeface="Arial" panose="020B0604020202020204" pitchFamily="34" charset="0"/>
              </a:rPr>
              <a:t>The treemap visualizes influenza deaths by state, where darker shades indicate higher mortality rates.</a:t>
            </a:r>
            <a:endParaRPr lang="en-US" sz="1400" dirty="0">
              <a:effectLst/>
              <a:latin typeface="Arial" panose="020B0604020202020204" pitchFamily="34" charset="0"/>
              <a:cs typeface="Arial" panose="020B0604020202020204" pitchFamily="34" charset="0"/>
            </a:endParaRPr>
          </a:p>
          <a:p>
            <a:pPr>
              <a:buNone/>
            </a:pPr>
            <a:r>
              <a:rPr lang="en-US" sz="1400" dirty="0">
                <a:solidFill>
                  <a:srgbClr val="000000"/>
                </a:solidFill>
                <a:effectLst/>
                <a:latin typeface="Arial" panose="020B0604020202020204" pitchFamily="34" charset="0"/>
                <a:cs typeface="Arial" panose="020B0604020202020204" pitchFamily="34" charset="0"/>
              </a:rPr>
              <a:t>California and New York lead with the most recorded deaths, followed by Texas and Florida.</a:t>
            </a:r>
            <a:endParaRPr lang="en-US" sz="1400" dirty="0">
              <a:effectLst/>
              <a:latin typeface="Arial" panose="020B0604020202020204" pitchFamily="34" charset="0"/>
              <a:cs typeface="Arial" panose="020B0604020202020204" pitchFamily="34" charset="0"/>
            </a:endParaRPr>
          </a:p>
          <a:p>
            <a:pPr>
              <a:buNone/>
            </a:pPr>
            <a:r>
              <a:rPr lang="en-US" sz="1400" dirty="0">
                <a:solidFill>
                  <a:srgbClr val="000000"/>
                </a:solidFill>
                <a:effectLst/>
                <a:latin typeface="Arial" panose="020B0604020202020204" pitchFamily="34" charset="0"/>
                <a:cs typeface="Arial" panose="020B0604020202020204" pitchFamily="34" charset="0"/>
              </a:rPr>
              <a:t>States with lower case counts (e.g., Kentucky, Arizona, and Iowa) still contribute to overall mortality and require monitoring.</a:t>
            </a:r>
            <a:endParaRPr lang="en-US" sz="1400" dirty="0">
              <a:effectLst/>
              <a:latin typeface="Arial" panose="020B0604020202020204" pitchFamily="34" charset="0"/>
              <a:cs typeface="Arial" panose="020B0604020202020204" pitchFamily="34" charset="0"/>
            </a:endParaRPr>
          </a:p>
          <a:p>
            <a:pPr>
              <a:buNone/>
            </a:pPr>
            <a:br>
              <a:rPr lang="en-US" sz="1800" dirty="0">
                <a:solidFill>
                  <a:srgbClr val="666666"/>
                </a:solidFill>
                <a:effectLst/>
                <a:latin typeface="Tableau Book"/>
              </a:rPr>
            </a:br>
            <a:endParaRPr lang="en-US" sz="1800" dirty="0">
              <a:solidFill>
                <a:srgbClr val="666666"/>
              </a:solidFill>
              <a:effectLst/>
              <a:latin typeface="Tableau Book"/>
            </a:endParaRPr>
          </a:p>
          <a:p>
            <a:br>
              <a:rPr lang="en-US" sz="1800" dirty="0">
                <a:solidFill>
                  <a:srgbClr val="666666"/>
                </a:solidFill>
                <a:effectLst/>
                <a:latin typeface="Tableau Book"/>
              </a:rPr>
            </a:br>
            <a:endParaRPr lang="en-US" sz="1800" dirty="0">
              <a:solidFill>
                <a:srgbClr val="666666"/>
              </a:solidFill>
              <a:effectLst/>
              <a:latin typeface="Tableau Book"/>
            </a:endParaRPr>
          </a:p>
        </p:txBody>
      </p:sp>
      <p:sp>
        <p:nvSpPr>
          <p:cNvPr id="10" name="TextBox 9">
            <a:extLst>
              <a:ext uri="{FF2B5EF4-FFF2-40B4-BE49-F238E27FC236}">
                <a16:creationId xmlns:a16="http://schemas.microsoft.com/office/drawing/2014/main" id="{B9625CA1-3F7C-4C07-DA15-69A0110D660A}"/>
              </a:ext>
            </a:extLst>
          </p:cNvPr>
          <p:cNvSpPr txBox="1"/>
          <p:nvPr/>
        </p:nvSpPr>
        <p:spPr>
          <a:xfrm>
            <a:off x="700635" y="1389413"/>
            <a:ext cx="5248903" cy="2308324"/>
          </a:xfrm>
          <a:prstGeom prst="rect">
            <a:avLst/>
          </a:prstGeom>
          <a:noFill/>
        </p:spPr>
        <p:txBody>
          <a:bodyPr wrap="square" rtlCol="0">
            <a:spAutoFit/>
          </a:bodyPr>
          <a:lstStyle/>
          <a:p>
            <a:pPr>
              <a:buNone/>
            </a:pPr>
            <a:r>
              <a:rPr lang="en-US" sz="1400" b="1" dirty="0">
                <a:solidFill>
                  <a:schemeClr val="accent1"/>
                </a:solidFill>
                <a:effectLst/>
                <a:latin typeface="Arial" panose="020B0604020202020204" pitchFamily="34" charset="0"/>
                <a:cs typeface="Arial" panose="020B0604020202020204" pitchFamily="34" charset="0"/>
              </a:rPr>
              <a:t>Age Group &amp; Total Deaths Breakdown</a:t>
            </a:r>
            <a:endParaRPr lang="en-US" sz="1400" dirty="0">
              <a:solidFill>
                <a:schemeClr val="accent1"/>
              </a:solidFill>
              <a:effectLst/>
              <a:latin typeface="Arial" panose="020B0604020202020204" pitchFamily="34" charset="0"/>
              <a:cs typeface="Arial" panose="020B0604020202020204" pitchFamily="34" charset="0"/>
            </a:endParaRPr>
          </a:p>
          <a:p>
            <a:pPr>
              <a:buNone/>
            </a:pPr>
            <a:r>
              <a:rPr lang="en-US" sz="1400" dirty="0">
                <a:solidFill>
                  <a:srgbClr val="000000"/>
                </a:solidFill>
                <a:effectLst/>
                <a:latin typeface="Arial" panose="020B0604020202020204" pitchFamily="34" charset="0"/>
                <a:cs typeface="Arial" panose="020B0604020202020204" pitchFamily="34" charset="0"/>
              </a:rPr>
              <a:t>This bar chart compares total influenza deaths vs. deaths among individuals aged 65+.</a:t>
            </a:r>
            <a:endParaRPr lang="en-US" sz="1400" dirty="0">
              <a:effectLst/>
              <a:latin typeface="Arial" panose="020B0604020202020204" pitchFamily="34" charset="0"/>
              <a:cs typeface="Arial" panose="020B0604020202020204" pitchFamily="34" charset="0"/>
            </a:endParaRPr>
          </a:p>
          <a:p>
            <a:pPr>
              <a:buNone/>
            </a:pPr>
            <a:r>
              <a:rPr lang="en-US" sz="1400" dirty="0">
                <a:solidFill>
                  <a:srgbClr val="000000"/>
                </a:solidFill>
                <a:effectLst/>
                <a:latin typeface="Arial" panose="020B0604020202020204" pitchFamily="34" charset="0"/>
                <a:cs typeface="Arial" panose="020B0604020202020204" pitchFamily="34" charset="0"/>
              </a:rPr>
              <a:t>Older adults (65+) account for a significant portion of total deaths, emphasizing the need for targeted vaccinations and medical preparedness.</a:t>
            </a:r>
            <a:endParaRPr lang="en-US" sz="1400" dirty="0">
              <a:effectLst/>
              <a:latin typeface="Arial" panose="020B0604020202020204" pitchFamily="34" charset="0"/>
              <a:cs typeface="Arial" panose="020B0604020202020204" pitchFamily="34" charset="0"/>
            </a:endParaRPr>
          </a:p>
          <a:p>
            <a:r>
              <a:rPr lang="en-US" sz="1400" dirty="0">
                <a:solidFill>
                  <a:srgbClr val="000000"/>
                </a:solidFill>
                <a:effectLst/>
                <a:latin typeface="Arial" panose="020B0604020202020204" pitchFamily="34" charset="0"/>
                <a:cs typeface="Arial" panose="020B0604020202020204" pitchFamily="34" charset="0"/>
              </a:rPr>
              <a:t>The highest mortality rates are observed in California, New York, and Texas, indicating states that require stronger public health interventions.</a:t>
            </a:r>
            <a:endParaRPr lang="en-US" sz="1400" dirty="0">
              <a:effectLst/>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842880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372A8-1369-3910-AAD6-0BF5D4630D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AE1E3F-8676-99A0-286A-18E90A0F6BCE}"/>
              </a:ext>
            </a:extLst>
          </p:cNvPr>
          <p:cNvSpPr>
            <a:spLocks noGrp="1"/>
          </p:cNvSpPr>
          <p:nvPr>
            <p:ph type="title"/>
          </p:nvPr>
        </p:nvSpPr>
        <p:spPr>
          <a:xfrm>
            <a:off x="1529587" y="326576"/>
            <a:ext cx="10941813" cy="651832"/>
          </a:xfrm>
        </p:spPr>
        <p:txBody>
          <a:bodyPr vert="horz" lIns="91440" tIns="45720" rIns="91440" bIns="45720" rtlCol="0" anchor="t">
            <a:normAutofit/>
          </a:bodyPr>
          <a:lstStyle/>
          <a:p>
            <a:pPr>
              <a:lnSpc>
                <a:spcPct val="90000"/>
              </a:lnSpc>
            </a:pPr>
            <a:r>
              <a:rPr lang="en-US" sz="3600" i="0" u="none" strike="noStrike" dirty="0">
                <a:solidFill>
                  <a:schemeClr val="accent1"/>
                </a:solidFill>
                <a:effectLst/>
                <a:latin typeface="Arial" panose="020B0604020202020204" pitchFamily="34" charset="0"/>
                <a:cs typeface="Arial" panose="020B0604020202020204" pitchFamily="34" charset="0"/>
              </a:rPr>
              <a:t>Recommendations Based on Insights</a:t>
            </a:r>
            <a:endParaRPr lang="en-US" sz="3600" dirty="0">
              <a:solidFill>
                <a:schemeClr val="accent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1B4399C-2D27-C341-886E-27C0A26AB2DC}"/>
              </a:ext>
            </a:extLst>
          </p:cNvPr>
          <p:cNvSpPr txBox="1"/>
          <p:nvPr/>
        </p:nvSpPr>
        <p:spPr>
          <a:xfrm>
            <a:off x="177800" y="978408"/>
            <a:ext cx="7752575" cy="6088888"/>
          </a:xfrm>
          <a:prstGeom prst="rect">
            <a:avLst/>
          </a:prstGeom>
        </p:spPr>
        <p:txBody>
          <a:bodyPr vert="horz" lIns="91440" tIns="45720" rIns="91440" bIns="45720" rtlCol="0">
            <a:normAutofit/>
          </a:bodyPr>
          <a:lstStyle/>
          <a:p>
            <a:pPr algn="l">
              <a:buNone/>
            </a:pPr>
            <a:r>
              <a:rPr lang="en-US" b="1" i="0" u="none" strike="noStrike" dirty="0">
                <a:solidFill>
                  <a:schemeClr val="accent1"/>
                </a:solidFill>
                <a:effectLst/>
                <a:latin typeface="Arial" panose="020B0604020202020204" pitchFamily="34" charset="0"/>
                <a:cs typeface="Arial" panose="020B0604020202020204" pitchFamily="34" charset="0"/>
              </a:rPr>
              <a:t>Strategic Staff Deployment:</a:t>
            </a:r>
            <a:br>
              <a:rPr lang="en-US" b="0" i="0" u="none" strike="noStrike" dirty="0">
                <a:solidFill>
                  <a:srgbClr val="000000"/>
                </a:solidFill>
                <a:effectLst/>
                <a:latin typeface="Arial" panose="020B0604020202020204" pitchFamily="34" charset="0"/>
                <a:cs typeface="Arial" panose="020B0604020202020204" pitchFamily="34" charset="0"/>
              </a:rPr>
            </a:br>
            <a:r>
              <a:rPr lang="en-US" sz="1600" b="0" i="0" u="none" strike="noStrike" dirty="0">
                <a:solidFill>
                  <a:srgbClr val="000000"/>
                </a:solidFill>
                <a:effectLst/>
                <a:latin typeface="Arial" panose="020B0604020202020204" pitchFamily="34" charset="0"/>
                <a:cs typeface="Arial" panose="020B0604020202020204" pitchFamily="34" charset="0"/>
              </a:rPr>
              <a:t>To effectively manage the surge in influenza-related cases, medical staffing should be increased from December through February, when the peak flu season occurs. Maintaining higher staffing levels into March and April is also essential, as a secondary spike in flu-related deaths often appears during this time. Preemptive scheduling, staff cross-training, and temporary support staff can help ensure hospitals and clinics remain responsive during periods of high patient volume.</a:t>
            </a:r>
          </a:p>
          <a:p>
            <a:pPr algn="l">
              <a:buNone/>
            </a:pPr>
            <a:endParaRPr lang="en-US" sz="1600" b="0" i="0" u="none" strike="noStrike" dirty="0">
              <a:solidFill>
                <a:srgbClr val="000000"/>
              </a:solidFill>
              <a:effectLst/>
              <a:latin typeface="Arial" panose="020B0604020202020204" pitchFamily="34" charset="0"/>
              <a:cs typeface="Arial" panose="020B0604020202020204" pitchFamily="34" charset="0"/>
            </a:endParaRPr>
          </a:p>
          <a:p>
            <a:pPr algn="l">
              <a:buNone/>
            </a:pPr>
            <a:r>
              <a:rPr lang="en-US" b="1" i="0" u="none" strike="noStrike" dirty="0">
                <a:solidFill>
                  <a:schemeClr val="accent1"/>
                </a:solidFill>
                <a:effectLst/>
                <a:latin typeface="Arial" panose="020B0604020202020204" pitchFamily="34" charset="0"/>
                <a:cs typeface="Arial" panose="020B0604020202020204" pitchFamily="34" charset="0"/>
              </a:rPr>
              <a:t>Target High-Risk States:</a:t>
            </a:r>
            <a:br>
              <a:rPr lang="en-US" sz="1600" b="0" i="0" u="none" strike="noStrike" dirty="0">
                <a:solidFill>
                  <a:srgbClr val="000000"/>
                </a:solidFill>
                <a:effectLst/>
                <a:latin typeface="Arial" panose="020B0604020202020204" pitchFamily="34" charset="0"/>
                <a:cs typeface="Arial" panose="020B0604020202020204" pitchFamily="34" charset="0"/>
              </a:rPr>
            </a:br>
            <a:r>
              <a:rPr lang="en-US" sz="1600" b="0" i="0" u="none" strike="noStrike" dirty="0">
                <a:solidFill>
                  <a:srgbClr val="000000"/>
                </a:solidFill>
                <a:effectLst/>
                <a:latin typeface="Arial" panose="020B0604020202020204" pitchFamily="34" charset="0"/>
                <a:cs typeface="Arial" panose="020B0604020202020204" pitchFamily="34" charset="0"/>
              </a:rPr>
              <a:t>California, Pennsylvania, Florida, Texas, New York, and Illinois consistently reported the highest number of influenza-related deaths. These states should be prioritized for enhanced healthcare resources, vaccination programs, and public health outreach. Deploying mobile vaccination clinics and launching localized prevention campaigns can help reduce the burden in these high-risk regions.</a:t>
            </a:r>
          </a:p>
          <a:p>
            <a:pPr algn="l">
              <a:buNone/>
            </a:pPr>
            <a:endParaRPr lang="en-US" sz="1600" b="0" i="0" u="none" strike="noStrike" dirty="0">
              <a:solidFill>
                <a:srgbClr val="000000"/>
              </a:solidFill>
              <a:effectLst/>
              <a:latin typeface="Arial" panose="020B0604020202020204" pitchFamily="34" charset="0"/>
              <a:cs typeface="Arial" panose="020B0604020202020204" pitchFamily="34" charset="0"/>
            </a:endParaRPr>
          </a:p>
          <a:p>
            <a:pPr algn="l"/>
            <a:r>
              <a:rPr lang="en-US" b="1" i="0" u="none" strike="noStrike" dirty="0">
                <a:solidFill>
                  <a:schemeClr val="accent1"/>
                </a:solidFill>
                <a:effectLst/>
                <a:latin typeface="Arial" panose="020B0604020202020204" pitchFamily="34" charset="0"/>
                <a:cs typeface="Arial" panose="020B0604020202020204" pitchFamily="34" charset="0"/>
              </a:rPr>
              <a:t>Prioritize the 65+ Population:</a:t>
            </a:r>
            <a:br>
              <a:rPr lang="en-US" sz="1600" b="0" i="0" u="none" strike="noStrike" dirty="0">
                <a:solidFill>
                  <a:srgbClr val="000000"/>
                </a:solidFill>
                <a:effectLst/>
                <a:latin typeface="Arial" panose="020B0604020202020204" pitchFamily="34" charset="0"/>
                <a:cs typeface="Arial" panose="020B0604020202020204" pitchFamily="34" charset="0"/>
              </a:rPr>
            </a:br>
            <a:r>
              <a:rPr lang="en-US" sz="1600" b="0" i="0" u="none" strike="noStrike" dirty="0">
                <a:solidFill>
                  <a:srgbClr val="000000"/>
                </a:solidFill>
                <a:effectLst/>
                <a:latin typeface="Arial" panose="020B0604020202020204" pitchFamily="34" charset="0"/>
                <a:cs typeface="Arial" panose="020B0604020202020204" pitchFamily="34" charset="0"/>
              </a:rPr>
              <a:t>Older adults remain the most vulnerable group during flu season. Establishing vaccination sites in accessible locations such as community centers, pharmacies, senior living facilities, and churches ensures seniors can easily receive their flu shots. Providing free or subsidized vaccinations, along with transportation options and educational support, can significantly increase vaccination rates and reduce mortality among the 65+ population.</a:t>
            </a:r>
          </a:p>
          <a:p>
            <a:pPr indent="-228600">
              <a:spcAft>
                <a:spcPts val="600"/>
              </a:spcAft>
              <a:buFont typeface="Arial" panose="020B0604020202020204" pitchFamily="34" charset="0"/>
              <a:buChar char="•"/>
            </a:pPr>
            <a:endParaRPr lang="en-US" sz="1500" dirty="0"/>
          </a:p>
        </p:txBody>
      </p:sp>
      <p:pic>
        <p:nvPicPr>
          <p:cNvPr id="5" name="Picture 4" descr="A group of people wearing medical uniforms&#10;&#10;AI-generated content may be incorrect.">
            <a:extLst>
              <a:ext uri="{FF2B5EF4-FFF2-40B4-BE49-F238E27FC236}">
                <a16:creationId xmlns:a16="http://schemas.microsoft.com/office/drawing/2014/main" id="{4A78315F-789C-55A3-8090-C54941F6529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349539" y="2221992"/>
            <a:ext cx="3425181" cy="3657600"/>
          </a:xfrm>
          <a:prstGeom prst="rect">
            <a:avLst/>
          </a:prstGeom>
        </p:spPr>
      </p:pic>
    </p:spTree>
    <p:extLst>
      <p:ext uri="{BB962C8B-B14F-4D97-AF65-F5344CB8AC3E}">
        <p14:creationId xmlns:p14="http://schemas.microsoft.com/office/powerpoint/2010/main" val="1615654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875FCC-2EEC-7727-2F28-9F6F42A97229}"/>
              </a:ext>
            </a:extLst>
          </p:cNvPr>
          <p:cNvSpPr>
            <a:spLocks noGrp="1"/>
          </p:cNvSpPr>
          <p:nvPr>
            <p:ph type="title"/>
          </p:nvPr>
        </p:nvSpPr>
        <p:spPr>
          <a:xfrm>
            <a:off x="1251613" y="0"/>
            <a:ext cx="9153628" cy="615077"/>
          </a:xfrm>
        </p:spPr>
        <p:txBody>
          <a:bodyPr>
            <a:normAutofit fontScale="90000"/>
          </a:bodyPr>
          <a:lstStyle/>
          <a:p>
            <a:pPr algn="ctr"/>
            <a:r>
              <a:rPr lang="en-US" sz="5200" dirty="0">
                <a:solidFill>
                  <a:schemeClr val="accent1"/>
                </a:solidFill>
              </a:rPr>
              <a:t>Video Presentation</a:t>
            </a:r>
          </a:p>
        </p:txBody>
      </p:sp>
      <p:pic>
        <p:nvPicPr>
          <p:cNvPr id="3" name="video12655202288" descr="A black background with a black square&#10;&#10;AI-generated content may be incorrect.">
            <a:hlinkClick r:id="" action="ppaction://media"/>
            <a:extLst>
              <a:ext uri="{FF2B5EF4-FFF2-40B4-BE49-F238E27FC236}">
                <a16:creationId xmlns:a16="http://schemas.microsoft.com/office/drawing/2014/main" id="{3E608160-247B-E462-1C67-2E33108B49A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23899" y="588881"/>
            <a:ext cx="10564211" cy="6295316"/>
          </a:xfrm>
          <a:prstGeom prst="rect">
            <a:avLst/>
          </a:prstGeom>
        </p:spPr>
      </p:pic>
    </p:spTree>
    <p:extLst>
      <p:ext uri="{BB962C8B-B14F-4D97-AF65-F5344CB8AC3E}">
        <p14:creationId xmlns:p14="http://schemas.microsoft.com/office/powerpoint/2010/main" val="418876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84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Dune">
  <a:themeElements>
    <a:clrScheme name="Dune">
      <a:dk1>
        <a:srgbClr val="131313"/>
      </a:dk1>
      <a:lt1>
        <a:sysClr val="window" lastClr="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e" id="{826328CA-5F67-4711-B85D-145ABD90F0C2}" vid="{19057A55-7D5A-4630-9E53-CA5ED64477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Berlin</Template>
  <TotalTime>180</TotalTime>
  <Words>702</Words>
  <Application>Microsoft Office PowerPoint</Application>
  <PresentationFormat>Widescreen</PresentationFormat>
  <Paragraphs>37</Paragraphs>
  <Slides>6</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vt:i4>
      </vt:variant>
    </vt:vector>
  </HeadingPairs>
  <TitlesOfParts>
    <vt:vector size="13" baseType="lpstr">
      <vt:lpstr>Aptos</vt:lpstr>
      <vt:lpstr>Aptos Display</vt:lpstr>
      <vt:lpstr>Arial</vt:lpstr>
      <vt:lpstr>Neue Haas Grotesk Text Pro</vt:lpstr>
      <vt:lpstr>Tableau Book</vt:lpstr>
      <vt:lpstr>Dune</vt:lpstr>
      <vt:lpstr>Office Theme</vt:lpstr>
      <vt:lpstr>Influenza Season in the US</vt:lpstr>
      <vt:lpstr>     Analytical Workflow</vt:lpstr>
      <vt:lpstr>Regional and Seasonal Insights into U.S. Influenza-Related Mortality</vt:lpstr>
      <vt:lpstr>       Influenza Mortality in the U.S. (2009-2017): A State-by-State Analysis  </vt:lpstr>
      <vt:lpstr>Recommendations Based on Insights</vt:lpstr>
      <vt:lpstr>Video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muhammad dildar</dc:creator>
  <cp:lastModifiedBy>Ali, Ahmed</cp:lastModifiedBy>
  <cp:revision>6</cp:revision>
  <dcterms:created xsi:type="dcterms:W3CDTF">2025-09-14T05:01:50Z</dcterms:created>
  <dcterms:modified xsi:type="dcterms:W3CDTF">2025-09-18T00:22:42Z</dcterms:modified>
</cp:coreProperties>
</file>